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041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070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49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328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784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532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156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078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692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813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214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ACEE5-8419-4849-8080-6618555F3AFC}" type="datetimeFigureOut">
              <a:rPr lang="zh-CN" altLang="en-US" smtClean="0"/>
              <a:t>2017/8/3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114BD-083B-4382-8BF9-8C5DB87CA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51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/>
              <a:t>666666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老司机要开车了</a:t>
            </a:r>
            <a:endParaRPr lang="en-US" altLang="zh-CN" smtClean="0"/>
          </a:p>
          <a:p>
            <a:r>
              <a:rPr lang="zh-CN" altLang="en-US"/>
              <a:t>双</a:t>
            </a:r>
            <a:r>
              <a:rPr lang="zh-CN" altLang="en-US" smtClean="0"/>
              <a:t>击</a:t>
            </a:r>
            <a:r>
              <a:rPr lang="en-US" altLang="zh-CN" smtClean="0"/>
              <a:t>666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5163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我擦嘞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要不要这么流弊！！</a:t>
            </a:r>
            <a:r>
              <a:rPr lang="zh-CN" altLang="en-US" smtClean="0"/>
              <a:t>！</a:t>
            </a:r>
            <a:endParaRPr lang="en-US" altLang="zh-CN" smtClean="0"/>
          </a:p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151" y="0"/>
            <a:ext cx="38556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317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宽屏</PresentationFormat>
  <Paragraphs>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666666</vt:lpstr>
      <vt:lpstr>我擦嘞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666666</dc:title>
  <dc:creator>Virgil</dc:creator>
  <cp:lastModifiedBy>Virgil</cp:lastModifiedBy>
  <cp:revision>2</cp:revision>
  <dcterms:created xsi:type="dcterms:W3CDTF">2017-08-03T01:14:05Z</dcterms:created>
  <dcterms:modified xsi:type="dcterms:W3CDTF">2017-08-03T01:14:33Z</dcterms:modified>
</cp:coreProperties>
</file>