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493ED-FFF6-497D-906B-7AE83A17D199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1CDBE-E6F3-42FE-8A29-5516009BEE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发生的发生的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范德萨发多少复古风大哥</a:t>
            </a:r>
            <a:endParaRPr lang="zh-CN" altLang="en-US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>
                <a:latin typeface="宋体" panose="02010600030101010101" pitchFamily="2" charset="-122"/>
                <a:ea typeface="宋体" panose="02010600030101010101" pitchFamily="2" charset="-122"/>
              </a:rPr>
              <a:t>发生的发生的</a:t>
            </a:r>
            <a:endParaRPr lang="zh-CN" altLang="en-US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>
                <a:latin typeface="新宋体" panose="02010609030101010101" pitchFamily="49" charset="-122"/>
                <a:ea typeface="新宋体" panose="02010609030101010101" pitchFamily="49" charset="-122"/>
              </a:rPr>
              <a:t>范德萨发多少复古风大哥</a:t>
            </a:r>
            <a:endParaRPr lang="zh-CN" altLang="en-US" dirty="0">
              <a:latin typeface="新宋体" panose="02010609030101010101" pitchFamily="49" charset="-122"/>
              <a:ea typeface="新宋体" panose="02010609030101010101" pitchFamily="49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WPS 演示</Application>
  <PresentationFormat>宽屏</PresentationFormat>
  <Paragraphs>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新宋体</vt:lpstr>
      <vt:lpstr>微软雅黑</vt:lpstr>
      <vt:lpstr>等线 Light</vt:lpstr>
      <vt:lpstr>等线 Light</vt:lpstr>
      <vt:lpstr>Segoe Print</vt:lpstr>
      <vt:lpstr>等线</vt:lpstr>
      <vt:lpstr>等线</vt:lpstr>
      <vt:lpstr>Calibri</vt:lpstr>
      <vt:lpstr>Office 主题​​</vt:lpstr>
      <vt:lpstr>发生的发生的</vt:lpstr>
      <vt:lpstr>发生的发生的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发生的发生的</dc:title>
  <dc:creator>Y.P</dc:creator>
  <cp:lastModifiedBy>Administrator</cp:lastModifiedBy>
  <cp:revision>2</cp:revision>
  <dcterms:created xsi:type="dcterms:W3CDTF">2017-08-31T08:55:00Z</dcterms:created>
  <dcterms:modified xsi:type="dcterms:W3CDTF">2017-08-31T10:31:16Z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