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E4A33D-3D51-42E3-852B-2DECA3447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648C38-B0A2-46F9-851B-F31113791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710717-B25C-4B69-A286-60DA21690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BEAB00-B0AA-48B5-8DAE-98196809E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A3EC89-969A-458F-BE71-36751509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30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0FCEE-758A-4351-95CE-B0CFB974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85EA6F6-1BFE-43BA-83EA-C3898E146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5B9FB8-E4E7-416A-9A92-8E1DE576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09654F-E0F5-47A7-8D27-F864A1A18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ADD10E-6B13-4AA0-8C21-25BFDA66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39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364B39B-6A7F-48E5-86F4-C1068E156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844A37-3947-4D67-A4E3-03770D594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C51938-B46E-4AD1-A262-1476E7D27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7FE170-9D54-47D7-A7F7-6EC7A987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2A5F74-88D1-4D6E-A55D-B6B19EA3E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91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8E9C9F-696D-4FAC-9BA1-F4043AB58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FB6972-9F37-4F78-B589-81B1C0E33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E0A177-7764-45BB-8084-54F19FE9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FAC6E5-9C26-4659-84BB-192973D2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239221-9FC0-4184-8F2E-A016E666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10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B462E1-0832-42FF-95A0-5EE56B2C0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1DA093-8576-45E0-8D89-BA3CD2D3E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3CE43B-42AB-4BCD-BF80-3D9B74FB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184D0C-3ED0-4F91-A8AB-6EFA5E98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E031C7-8E3E-4B96-89B9-2DC82603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74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12A48D-2631-416F-83FA-FB0177BE6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79BA93-7CEE-437F-BE2E-75D48EC6A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A695CA-B550-4969-9467-86B2332B0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D5CEF1-224F-4156-869F-9DF08278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F4A2BB-C16B-4997-B147-3127F237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501C9B-4387-4CD5-A6A5-060A6DAA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20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8FF1E8-199D-49C3-AF1B-269F9B31B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9E0869-DE28-4A79-9568-0131194E5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91312D0-294B-46CB-8AD9-FA1FF4934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90B17E-04BA-4B84-B9D7-CFD244B49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0DF67CE-6AF4-40CC-AA4C-C72F81F79B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8FA3E6B-C483-4699-B82E-85956AB4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1DDDB3E-1C06-4A0E-BA0E-E7C8D264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28A5CEC-A5FE-4267-99CF-B5F704BDD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95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826958-CFDA-43AB-BBA2-C614CEDE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9A13136-F5A0-4B3B-9FEB-370A3D68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331CD9-22C8-4563-97CE-20A43F55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B4FB1B9-B67C-484C-AB43-FA7F3611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61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15DA30C-6F0C-4F19-8C1A-18CCE83CA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08E242B-E39F-4C23-88D4-566A6414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AC4402-F39A-4FD8-BDB1-863FEE78A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94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84C10-BFAD-4046-8E44-CD03CE9F1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46C7EA-C733-4292-9D3F-99F1D244B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736AA4-61BD-460D-9B59-1212A1C8D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5CA9E6-4417-4E18-A517-E8379CB6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DD7DC09-BDEA-4838-81D0-94B1E6AA2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0E07F9-5510-4826-AE9B-E43C5A23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896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82B626-A736-4064-865D-B23D3B6A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1ED0788-7EAD-47CA-92B8-16A71DA49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963922-B177-4B8B-8A52-737206365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192E7B-4A6E-4566-8F08-B99E401E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B56B9D-88F6-48F3-835B-5B6D1975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32C39E8-B68A-4A59-8139-000337FA7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0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BB66E1C-292F-4D27-BB0E-756627C42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0FFF11-E89A-483A-831F-EAF30916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BF62CD-87DD-4A1C-983B-AB3C5E87D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493ED-FFF6-497D-906B-7AE83A17D199}" type="datetimeFigureOut">
              <a:rPr lang="zh-CN" altLang="en-US" smtClean="0"/>
              <a:t>2017/8/31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26B93D-A061-458F-885A-6E995254D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C7DF8A-4048-4401-9D9C-63444FE83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1CDBE-E6F3-42FE-8A29-5516009BE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71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DA4A95-74B2-4B6C-81D2-78F39EB06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发生的</a:t>
            </a:r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</a:rPr>
              <a:t>发生的范德萨发规范化生态家园太空局优酷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EAE57A-BE07-4B74-BE7B-810AF158D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范德萨发多少复古风大哥</a:t>
            </a:r>
          </a:p>
        </p:txBody>
      </p:sp>
    </p:spTree>
    <p:extLst>
      <p:ext uri="{BB962C8B-B14F-4D97-AF65-F5344CB8AC3E}">
        <p14:creationId xmlns:p14="http://schemas.microsoft.com/office/powerpoint/2010/main" val="159426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DA4A95-74B2-4B6C-81D2-78F39EB06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发生的发生的发大水发大水发大水范德萨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EAE57A-BE07-4B74-BE7B-810AF158D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范德萨发多少复古风大哥</a:t>
            </a:r>
          </a:p>
        </p:txBody>
      </p:sp>
    </p:spTree>
    <p:extLst>
      <p:ext uri="{BB962C8B-B14F-4D97-AF65-F5344CB8AC3E}">
        <p14:creationId xmlns:p14="http://schemas.microsoft.com/office/powerpoint/2010/main" val="63939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DA4A95-74B2-4B6C-81D2-78F39EB06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发生的发生的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EAE57A-BE07-4B74-BE7B-810AF158D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范德萨发多少复古风大哥</a:t>
            </a:r>
          </a:p>
        </p:txBody>
      </p:sp>
    </p:spTree>
    <p:extLst>
      <p:ext uri="{BB962C8B-B14F-4D97-AF65-F5344CB8AC3E}">
        <p14:creationId xmlns:p14="http://schemas.microsoft.com/office/powerpoint/2010/main" val="2099131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宋体</vt:lpstr>
      <vt:lpstr>新宋体</vt:lpstr>
      <vt:lpstr>Arial</vt:lpstr>
      <vt:lpstr>Office 主题​​</vt:lpstr>
      <vt:lpstr>发生的发生的范德萨发规范化生态家园太空局优酷</vt:lpstr>
      <vt:lpstr>发生的发生的发大水发大水发大水范德萨</vt:lpstr>
      <vt:lpstr>发生的发生的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发生的发生的</dc:title>
  <dc:creator>Y.P</dc:creator>
  <cp:lastModifiedBy>Y.P</cp:lastModifiedBy>
  <cp:revision>2</cp:revision>
  <dcterms:created xsi:type="dcterms:W3CDTF">2017-08-31T08:55:45Z</dcterms:created>
  <dcterms:modified xsi:type="dcterms:W3CDTF">2017-08-31T10:39:27Z</dcterms:modified>
</cp:coreProperties>
</file>