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343" r:id="rId1"/>
  </p:sldMasterIdLst>
  <p:notesMasterIdLst>
    <p:notesMasterId r:id="rId44"/>
  </p:notesMasterIdLst>
  <p:sldIdLst>
    <p:sldId id="325" r:id="rId2"/>
    <p:sldId id="326" r:id="rId3"/>
    <p:sldId id="327" r:id="rId4"/>
    <p:sldId id="356" r:id="rId5"/>
    <p:sldId id="329" r:id="rId6"/>
    <p:sldId id="330" r:id="rId7"/>
    <p:sldId id="331" r:id="rId8"/>
    <p:sldId id="380" r:id="rId9"/>
    <p:sldId id="332" r:id="rId10"/>
    <p:sldId id="333" r:id="rId11"/>
    <p:sldId id="352" r:id="rId12"/>
    <p:sldId id="334" r:id="rId13"/>
    <p:sldId id="335" r:id="rId14"/>
    <p:sldId id="357" r:id="rId15"/>
    <p:sldId id="358" r:id="rId16"/>
    <p:sldId id="359" r:id="rId17"/>
    <p:sldId id="361" r:id="rId18"/>
    <p:sldId id="360" r:id="rId19"/>
    <p:sldId id="381" r:id="rId20"/>
    <p:sldId id="362" r:id="rId21"/>
    <p:sldId id="337" r:id="rId22"/>
    <p:sldId id="363" r:id="rId23"/>
    <p:sldId id="338" r:id="rId24"/>
    <p:sldId id="382" r:id="rId25"/>
    <p:sldId id="339" r:id="rId26"/>
    <p:sldId id="364" r:id="rId27"/>
    <p:sldId id="365" r:id="rId28"/>
    <p:sldId id="383" r:id="rId29"/>
    <p:sldId id="385" r:id="rId30"/>
    <p:sldId id="341" r:id="rId31"/>
    <p:sldId id="342" r:id="rId32"/>
    <p:sldId id="343" r:id="rId33"/>
    <p:sldId id="366" r:id="rId34"/>
    <p:sldId id="344" r:id="rId35"/>
    <p:sldId id="367" r:id="rId36"/>
    <p:sldId id="345" r:id="rId37"/>
    <p:sldId id="368" r:id="rId38"/>
    <p:sldId id="346" r:id="rId39"/>
    <p:sldId id="348" r:id="rId40"/>
    <p:sldId id="349" r:id="rId41"/>
    <p:sldId id="350" r:id="rId42"/>
    <p:sldId id="351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5F5F5F"/>
    <a:srgbClr val="4D4D4D"/>
    <a:srgbClr val="09568F"/>
    <a:srgbClr val="0B6D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25" autoAdjust="0"/>
    <p:restoredTop sz="92947" autoAdjust="0"/>
  </p:normalViewPr>
  <p:slideViewPr>
    <p:cSldViewPr>
      <p:cViewPr>
        <p:scale>
          <a:sx n="60" d="100"/>
          <a:sy n="60" d="100"/>
        </p:scale>
        <p:origin x="2880" y="10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viewProps" Target="viewProps.xml"/><Relationship Id="rId47" Type="http://schemas.openxmlformats.org/officeDocument/2006/relationships/theme" Target="theme/theme1.xml"/><Relationship Id="rId48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17D4C4-EB1E-4004-A8D1-FE210CB78CE2}" type="doc">
      <dgm:prSet loTypeId="urn:microsoft.com/office/officeart/2009/3/layout/HorizontalOrganizationChart" loCatId="hierarchy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zh-CN" altLang="en-US"/>
        </a:p>
      </dgm:t>
    </dgm:pt>
    <dgm:pt modelId="{ED8A1627-C24F-4DDE-A16F-E88396156868}">
      <dgm:prSet phldrT="[文本]"/>
      <dgm:spPr/>
      <dgm:t>
        <a:bodyPr/>
        <a:lstStyle/>
        <a:p>
          <a:r>
            <a:rPr lang="zh-CN" altLang="en-US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简单句五大句型</a:t>
          </a:r>
          <a:endParaRPr lang="zh-CN" altLang="en-US" b="1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C5707AD5-C078-4B62-A3E6-556C5C28864A}" type="parTrans" cxnId="{C59F81EA-A526-431D-A88A-20825142E082}">
      <dgm:prSet/>
      <dgm:spPr/>
      <dgm:t>
        <a:bodyPr/>
        <a:lstStyle/>
        <a:p>
          <a:endParaRPr lang="zh-CN" altLang="en-US" b="1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9833E213-BCC5-4A8E-B3DA-C6FF444C5500}" type="sibTrans" cxnId="{C59F81EA-A526-431D-A88A-20825142E082}">
      <dgm:prSet/>
      <dgm:spPr/>
      <dgm:t>
        <a:bodyPr/>
        <a:lstStyle/>
        <a:p>
          <a:endParaRPr lang="zh-CN" altLang="en-US" b="1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7DE9981F-7CD6-480D-A0A4-483D54373857}">
      <dgm:prSet phldrT="[文本]"/>
      <dgm:spPr/>
      <dgm:t>
        <a:bodyPr/>
        <a:lstStyle/>
        <a:p>
          <a:r>
            <a:rPr lang="zh-CN" altLang="en-US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主</a:t>
          </a:r>
          <a:r>
            <a: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+</a:t>
          </a:r>
          <a:r>
            <a:rPr lang="zh-CN" altLang="en-US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谓</a:t>
          </a:r>
          <a:endParaRPr lang="zh-CN" altLang="en-US" b="1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A85D9570-6D31-4625-96B7-4AB31CD012EC}" type="parTrans" cxnId="{28399D46-D54E-44FB-A7A2-E4796D23F384}">
      <dgm:prSet/>
      <dgm:spPr/>
      <dgm:t>
        <a:bodyPr/>
        <a:lstStyle/>
        <a:p>
          <a:endParaRPr lang="zh-CN" altLang="en-US" b="1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8638AD44-6053-47FD-9B63-2E793C1C957C}" type="sibTrans" cxnId="{28399D46-D54E-44FB-A7A2-E4796D23F384}">
      <dgm:prSet/>
      <dgm:spPr/>
      <dgm:t>
        <a:bodyPr/>
        <a:lstStyle/>
        <a:p>
          <a:endParaRPr lang="zh-CN" altLang="en-US" b="1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2B9D6D31-935C-4FB0-B5BD-1EEBBB61F281}">
      <dgm:prSet phldrT="[文本]"/>
      <dgm:spPr/>
      <dgm:t>
        <a:bodyPr/>
        <a:lstStyle/>
        <a:p>
          <a:r>
            <a:rPr lang="zh-CN" altLang="en-US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主</a:t>
          </a:r>
          <a:r>
            <a: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+</a:t>
          </a:r>
          <a:r>
            <a:rPr lang="zh-CN" altLang="en-US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谓</a:t>
          </a:r>
          <a:r>
            <a: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+</a:t>
          </a:r>
          <a:r>
            <a:rPr lang="zh-CN" altLang="en-US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宾</a:t>
          </a:r>
          <a:endParaRPr lang="zh-CN" altLang="en-US" b="1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BE14CAF3-036E-467D-B722-980315BD0A31}" type="parTrans" cxnId="{68DB26A1-F551-4B7E-A7C9-728AC9CF1C1C}">
      <dgm:prSet/>
      <dgm:spPr/>
      <dgm:t>
        <a:bodyPr/>
        <a:lstStyle/>
        <a:p>
          <a:endParaRPr lang="zh-CN" altLang="en-US" b="1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0C82ACAF-9753-465F-A42C-A2B755BFD11F}" type="sibTrans" cxnId="{68DB26A1-F551-4B7E-A7C9-728AC9CF1C1C}">
      <dgm:prSet/>
      <dgm:spPr/>
      <dgm:t>
        <a:bodyPr/>
        <a:lstStyle/>
        <a:p>
          <a:endParaRPr lang="zh-CN" altLang="en-US" b="1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CFD2AAF4-B339-4D26-99D0-AD60870DF12F}">
      <dgm:prSet phldrT="[文本]"/>
      <dgm:spPr/>
      <dgm:t>
        <a:bodyPr/>
        <a:lstStyle/>
        <a:p>
          <a:r>
            <a:rPr lang="zh-CN" altLang="en-US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主</a:t>
          </a:r>
          <a:r>
            <a: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+</a:t>
          </a:r>
          <a:r>
            <a:rPr lang="zh-CN" altLang="en-US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系</a:t>
          </a:r>
          <a:r>
            <a: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+</a:t>
          </a:r>
          <a:r>
            <a:rPr lang="zh-CN" altLang="en-US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表</a:t>
          </a:r>
          <a:endParaRPr lang="zh-CN" altLang="en-US" b="1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9F551FF1-D00A-4DEF-B380-7B87615BC974}" type="parTrans" cxnId="{5561E5AA-6FEA-4EEE-9457-7904FF219181}">
      <dgm:prSet/>
      <dgm:spPr/>
      <dgm:t>
        <a:bodyPr/>
        <a:lstStyle/>
        <a:p>
          <a:endParaRPr lang="zh-CN" altLang="en-US" b="1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CC705998-5E50-4864-ACFF-36F7409608C7}" type="sibTrans" cxnId="{5561E5AA-6FEA-4EEE-9457-7904FF219181}">
      <dgm:prSet/>
      <dgm:spPr/>
      <dgm:t>
        <a:bodyPr/>
        <a:lstStyle/>
        <a:p>
          <a:endParaRPr lang="zh-CN" altLang="en-US" b="1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2DF17E3C-CC28-457B-A1F8-1A280CA5A7AC}">
      <dgm:prSet/>
      <dgm:spPr/>
      <dgm:t>
        <a:bodyPr/>
        <a:lstStyle/>
        <a:p>
          <a:r>
            <a:rPr lang="zh-CN" altLang="en-US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主</a:t>
          </a:r>
          <a:r>
            <a: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+</a:t>
          </a:r>
          <a:r>
            <a:rPr lang="zh-CN" altLang="en-US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谓</a:t>
          </a:r>
          <a:r>
            <a: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+</a:t>
          </a:r>
          <a:r>
            <a:rPr lang="zh-CN" altLang="en-US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双宾</a:t>
          </a:r>
          <a:endParaRPr lang="zh-CN" altLang="en-US" b="1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746CAA93-77E4-4FD6-9DF6-C065C0D94313}" type="parTrans" cxnId="{FF536732-9C2A-42AB-BC67-07BF9FB54937}">
      <dgm:prSet/>
      <dgm:spPr/>
      <dgm:t>
        <a:bodyPr/>
        <a:lstStyle/>
        <a:p>
          <a:endParaRPr lang="zh-CN" altLang="en-US" b="1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314D7E3C-1486-4EBE-96D5-87555C8ADFD0}" type="sibTrans" cxnId="{FF536732-9C2A-42AB-BC67-07BF9FB54937}">
      <dgm:prSet/>
      <dgm:spPr/>
      <dgm:t>
        <a:bodyPr/>
        <a:lstStyle/>
        <a:p>
          <a:endParaRPr lang="zh-CN" altLang="en-US" b="1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782B3891-F2CF-4E07-BD49-BEA73C9E1297}">
      <dgm:prSet/>
      <dgm:spPr/>
      <dgm:t>
        <a:bodyPr/>
        <a:lstStyle/>
        <a:p>
          <a:r>
            <a:rPr lang="zh-CN" altLang="en-US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主</a:t>
          </a:r>
          <a:r>
            <a: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+</a:t>
          </a:r>
          <a:r>
            <a:rPr lang="zh-CN" altLang="en-US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谓</a:t>
          </a:r>
          <a:r>
            <a: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+</a:t>
          </a:r>
          <a:r>
            <a:rPr lang="zh-CN" altLang="en-US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宾</a:t>
          </a:r>
          <a:r>
            <a: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+</a:t>
          </a:r>
          <a:r>
            <a:rPr lang="zh-CN" altLang="en-US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宾补</a:t>
          </a:r>
          <a:endParaRPr lang="zh-CN" altLang="en-US" b="1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E3C137D7-5FB7-4015-B963-545F7291E27D}" type="parTrans" cxnId="{02F66C38-E03D-4B02-8AD4-2C0448E2C6E6}">
      <dgm:prSet/>
      <dgm:spPr/>
      <dgm:t>
        <a:bodyPr/>
        <a:lstStyle/>
        <a:p>
          <a:endParaRPr lang="zh-CN" altLang="en-US" b="1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7D1318E2-F373-448D-961A-718E25E9210A}" type="sibTrans" cxnId="{02F66C38-E03D-4B02-8AD4-2C0448E2C6E6}">
      <dgm:prSet/>
      <dgm:spPr/>
      <dgm:t>
        <a:bodyPr/>
        <a:lstStyle/>
        <a:p>
          <a:endParaRPr lang="zh-CN" altLang="en-US" b="1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0ABEABF4-DA8F-45C7-AFEF-6E95A79611CF}" type="pres">
      <dgm:prSet presAssocID="{B917D4C4-EB1E-4004-A8D1-FE210CB78CE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BA7631C7-51B2-4B1E-87FC-3CBD53C1FC6B}" type="pres">
      <dgm:prSet presAssocID="{ED8A1627-C24F-4DDE-A16F-E88396156868}" presName="hierRoot1" presStyleCnt="0">
        <dgm:presLayoutVars>
          <dgm:hierBranch val="init"/>
        </dgm:presLayoutVars>
      </dgm:prSet>
      <dgm:spPr/>
    </dgm:pt>
    <dgm:pt modelId="{779B9452-1C23-48DC-8DF1-D4405C305ABB}" type="pres">
      <dgm:prSet presAssocID="{ED8A1627-C24F-4DDE-A16F-E88396156868}" presName="rootComposite1" presStyleCnt="0"/>
      <dgm:spPr/>
    </dgm:pt>
    <dgm:pt modelId="{1AEFE5CD-2D02-4237-B06C-D94F22FCBB73}" type="pres">
      <dgm:prSet presAssocID="{ED8A1627-C24F-4DDE-A16F-E8839615686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95773503-6588-4C56-ACAD-8C9D47693216}" type="pres">
      <dgm:prSet presAssocID="{ED8A1627-C24F-4DDE-A16F-E88396156868}" presName="rootConnector1" presStyleLbl="node1" presStyleIdx="0" presStyleCnt="0"/>
      <dgm:spPr/>
      <dgm:t>
        <a:bodyPr/>
        <a:lstStyle/>
        <a:p>
          <a:endParaRPr lang="zh-CN" altLang="en-US"/>
        </a:p>
      </dgm:t>
    </dgm:pt>
    <dgm:pt modelId="{2A87A78A-5BCA-47F1-9F7B-53F0C00DAA74}" type="pres">
      <dgm:prSet presAssocID="{ED8A1627-C24F-4DDE-A16F-E88396156868}" presName="hierChild2" presStyleCnt="0"/>
      <dgm:spPr/>
    </dgm:pt>
    <dgm:pt modelId="{D8450CA3-D4BF-45ED-8034-62CC644256FF}" type="pres">
      <dgm:prSet presAssocID="{A85D9570-6D31-4625-96B7-4AB31CD012EC}" presName="Name64" presStyleLbl="parChTrans1D2" presStyleIdx="0" presStyleCnt="5"/>
      <dgm:spPr/>
      <dgm:t>
        <a:bodyPr/>
        <a:lstStyle/>
        <a:p>
          <a:endParaRPr lang="zh-CN" altLang="en-US"/>
        </a:p>
      </dgm:t>
    </dgm:pt>
    <dgm:pt modelId="{EC1B5138-CF22-494B-B107-B70E9981552A}" type="pres">
      <dgm:prSet presAssocID="{7DE9981F-7CD6-480D-A0A4-483D54373857}" presName="hierRoot2" presStyleCnt="0">
        <dgm:presLayoutVars>
          <dgm:hierBranch val="init"/>
        </dgm:presLayoutVars>
      </dgm:prSet>
      <dgm:spPr/>
    </dgm:pt>
    <dgm:pt modelId="{54196F83-AFB5-4145-85CF-3215F35895FB}" type="pres">
      <dgm:prSet presAssocID="{7DE9981F-7CD6-480D-A0A4-483D54373857}" presName="rootComposite" presStyleCnt="0"/>
      <dgm:spPr/>
    </dgm:pt>
    <dgm:pt modelId="{AA18A6EC-87C0-41F0-B709-3007D90F352D}" type="pres">
      <dgm:prSet presAssocID="{7DE9981F-7CD6-480D-A0A4-483D54373857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BFAD7414-F858-4466-962D-5C74CBF70D3A}" type="pres">
      <dgm:prSet presAssocID="{7DE9981F-7CD6-480D-A0A4-483D54373857}" presName="rootConnector" presStyleLbl="node2" presStyleIdx="0" presStyleCnt="5"/>
      <dgm:spPr/>
      <dgm:t>
        <a:bodyPr/>
        <a:lstStyle/>
        <a:p>
          <a:endParaRPr lang="zh-CN" altLang="en-US"/>
        </a:p>
      </dgm:t>
    </dgm:pt>
    <dgm:pt modelId="{76E880DA-B427-4AEF-AD94-95D4472D892A}" type="pres">
      <dgm:prSet presAssocID="{7DE9981F-7CD6-480D-A0A4-483D54373857}" presName="hierChild4" presStyleCnt="0"/>
      <dgm:spPr/>
    </dgm:pt>
    <dgm:pt modelId="{0B99A334-0C8B-435C-8DAF-0497700B1790}" type="pres">
      <dgm:prSet presAssocID="{7DE9981F-7CD6-480D-A0A4-483D54373857}" presName="hierChild5" presStyleCnt="0"/>
      <dgm:spPr/>
    </dgm:pt>
    <dgm:pt modelId="{0F7B3E19-6733-4726-AB09-7C7BEB89EA13}" type="pres">
      <dgm:prSet presAssocID="{BE14CAF3-036E-467D-B722-980315BD0A31}" presName="Name64" presStyleLbl="parChTrans1D2" presStyleIdx="1" presStyleCnt="5"/>
      <dgm:spPr/>
      <dgm:t>
        <a:bodyPr/>
        <a:lstStyle/>
        <a:p>
          <a:endParaRPr lang="zh-CN" altLang="en-US"/>
        </a:p>
      </dgm:t>
    </dgm:pt>
    <dgm:pt modelId="{93C38BE1-8721-4D2C-907A-9571AAE562FF}" type="pres">
      <dgm:prSet presAssocID="{2B9D6D31-935C-4FB0-B5BD-1EEBBB61F281}" presName="hierRoot2" presStyleCnt="0">
        <dgm:presLayoutVars>
          <dgm:hierBranch val="init"/>
        </dgm:presLayoutVars>
      </dgm:prSet>
      <dgm:spPr/>
    </dgm:pt>
    <dgm:pt modelId="{54AD0746-766F-4AE4-98D9-40863DF01988}" type="pres">
      <dgm:prSet presAssocID="{2B9D6D31-935C-4FB0-B5BD-1EEBBB61F281}" presName="rootComposite" presStyleCnt="0"/>
      <dgm:spPr/>
    </dgm:pt>
    <dgm:pt modelId="{4E8BCEC2-FEE8-4D2A-BC49-953B90A3F0F6}" type="pres">
      <dgm:prSet presAssocID="{2B9D6D31-935C-4FB0-B5BD-1EEBBB61F281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13164DDF-1D6D-4A18-830F-841FA994E032}" type="pres">
      <dgm:prSet presAssocID="{2B9D6D31-935C-4FB0-B5BD-1EEBBB61F281}" presName="rootConnector" presStyleLbl="node2" presStyleIdx="1" presStyleCnt="5"/>
      <dgm:spPr/>
      <dgm:t>
        <a:bodyPr/>
        <a:lstStyle/>
        <a:p>
          <a:endParaRPr lang="zh-CN" altLang="en-US"/>
        </a:p>
      </dgm:t>
    </dgm:pt>
    <dgm:pt modelId="{9E9CE71C-2522-4927-AE92-3FAF258B002E}" type="pres">
      <dgm:prSet presAssocID="{2B9D6D31-935C-4FB0-B5BD-1EEBBB61F281}" presName="hierChild4" presStyleCnt="0"/>
      <dgm:spPr/>
    </dgm:pt>
    <dgm:pt modelId="{0C28F4EA-3AE5-4B21-8106-90C1B5BAB201}" type="pres">
      <dgm:prSet presAssocID="{2B9D6D31-935C-4FB0-B5BD-1EEBBB61F281}" presName="hierChild5" presStyleCnt="0"/>
      <dgm:spPr/>
    </dgm:pt>
    <dgm:pt modelId="{E05391ED-F591-411D-A13E-A52BB4CB600D}" type="pres">
      <dgm:prSet presAssocID="{9F551FF1-D00A-4DEF-B380-7B87615BC974}" presName="Name64" presStyleLbl="parChTrans1D2" presStyleIdx="2" presStyleCnt="5"/>
      <dgm:spPr/>
      <dgm:t>
        <a:bodyPr/>
        <a:lstStyle/>
        <a:p>
          <a:endParaRPr lang="zh-CN" altLang="en-US"/>
        </a:p>
      </dgm:t>
    </dgm:pt>
    <dgm:pt modelId="{9E203D3C-DDAB-4D1B-9FB9-1E537A12F99C}" type="pres">
      <dgm:prSet presAssocID="{CFD2AAF4-B339-4D26-99D0-AD60870DF12F}" presName="hierRoot2" presStyleCnt="0">
        <dgm:presLayoutVars>
          <dgm:hierBranch val="init"/>
        </dgm:presLayoutVars>
      </dgm:prSet>
      <dgm:spPr/>
    </dgm:pt>
    <dgm:pt modelId="{79A439D4-F577-443C-8936-0F49477BC0BD}" type="pres">
      <dgm:prSet presAssocID="{CFD2AAF4-B339-4D26-99D0-AD60870DF12F}" presName="rootComposite" presStyleCnt="0"/>
      <dgm:spPr/>
    </dgm:pt>
    <dgm:pt modelId="{7550189B-C810-4A9F-ABB5-799BBCDBF788}" type="pres">
      <dgm:prSet presAssocID="{CFD2AAF4-B339-4D26-99D0-AD60870DF12F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5160AB00-2C96-4391-8DBC-4DCCE7C0817E}" type="pres">
      <dgm:prSet presAssocID="{CFD2AAF4-B339-4D26-99D0-AD60870DF12F}" presName="rootConnector" presStyleLbl="node2" presStyleIdx="2" presStyleCnt="5"/>
      <dgm:spPr/>
      <dgm:t>
        <a:bodyPr/>
        <a:lstStyle/>
        <a:p>
          <a:endParaRPr lang="zh-CN" altLang="en-US"/>
        </a:p>
      </dgm:t>
    </dgm:pt>
    <dgm:pt modelId="{6EBDFC8E-D27F-4656-914A-B1C360EEAF2C}" type="pres">
      <dgm:prSet presAssocID="{CFD2AAF4-B339-4D26-99D0-AD60870DF12F}" presName="hierChild4" presStyleCnt="0"/>
      <dgm:spPr/>
    </dgm:pt>
    <dgm:pt modelId="{97A49EB0-F508-47C0-AD8D-AD12750B65F0}" type="pres">
      <dgm:prSet presAssocID="{CFD2AAF4-B339-4D26-99D0-AD60870DF12F}" presName="hierChild5" presStyleCnt="0"/>
      <dgm:spPr/>
    </dgm:pt>
    <dgm:pt modelId="{77031BEB-DD93-4B0A-83EE-7B9D9EB8EB5D}" type="pres">
      <dgm:prSet presAssocID="{746CAA93-77E4-4FD6-9DF6-C065C0D94313}" presName="Name64" presStyleLbl="parChTrans1D2" presStyleIdx="3" presStyleCnt="5"/>
      <dgm:spPr/>
      <dgm:t>
        <a:bodyPr/>
        <a:lstStyle/>
        <a:p>
          <a:endParaRPr lang="zh-CN" altLang="en-US"/>
        </a:p>
      </dgm:t>
    </dgm:pt>
    <dgm:pt modelId="{1F5936B8-0D7F-4BEA-AD85-DB9EDFAF00BD}" type="pres">
      <dgm:prSet presAssocID="{2DF17E3C-CC28-457B-A1F8-1A280CA5A7AC}" presName="hierRoot2" presStyleCnt="0">
        <dgm:presLayoutVars>
          <dgm:hierBranch val="init"/>
        </dgm:presLayoutVars>
      </dgm:prSet>
      <dgm:spPr/>
    </dgm:pt>
    <dgm:pt modelId="{DDB55DE7-D3D9-493A-ACE4-D11716386DFC}" type="pres">
      <dgm:prSet presAssocID="{2DF17E3C-CC28-457B-A1F8-1A280CA5A7AC}" presName="rootComposite" presStyleCnt="0"/>
      <dgm:spPr/>
    </dgm:pt>
    <dgm:pt modelId="{8CBB3B7A-FA3F-43AC-97DF-000CFA28366C}" type="pres">
      <dgm:prSet presAssocID="{2DF17E3C-CC28-457B-A1F8-1A280CA5A7AC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FD872CB4-F23F-4944-A30D-6B7734FDE1A5}" type="pres">
      <dgm:prSet presAssocID="{2DF17E3C-CC28-457B-A1F8-1A280CA5A7AC}" presName="rootConnector" presStyleLbl="node2" presStyleIdx="3" presStyleCnt="5"/>
      <dgm:spPr/>
      <dgm:t>
        <a:bodyPr/>
        <a:lstStyle/>
        <a:p>
          <a:endParaRPr lang="zh-CN" altLang="en-US"/>
        </a:p>
      </dgm:t>
    </dgm:pt>
    <dgm:pt modelId="{BA831C32-7CBD-41B6-8DBC-50BCD1653C98}" type="pres">
      <dgm:prSet presAssocID="{2DF17E3C-CC28-457B-A1F8-1A280CA5A7AC}" presName="hierChild4" presStyleCnt="0"/>
      <dgm:spPr/>
    </dgm:pt>
    <dgm:pt modelId="{0B58F90C-4E5D-4B64-8A28-AA4E58FE9855}" type="pres">
      <dgm:prSet presAssocID="{2DF17E3C-CC28-457B-A1F8-1A280CA5A7AC}" presName="hierChild5" presStyleCnt="0"/>
      <dgm:spPr/>
    </dgm:pt>
    <dgm:pt modelId="{2E891C44-F00C-4341-A3D6-968058646ADB}" type="pres">
      <dgm:prSet presAssocID="{E3C137D7-5FB7-4015-B963-545F7291E27D}" presName="Name64" presStyleLbl="parChTrans1D2" presStyleIdx="4" presStyleCnt="5"/>
      <dgm:spPr/>
      <dgm:t>
        <a:bodyPr/>
        <a:lstStyle/>
        <a:p>
          <a:endParaRPr lang="zh-CN" altLang="en-US"/>
        </a:p>
      </dgm:t>
    </dgm:pt>
    <dgm:pt modelId="{12EDDF28-DC1A-4A19-9367-C2546AAFE2BD}" type="pres">
      <dgm:prSet presAssocID="{782B3891-F2CF-4E07-BD49-BEA73C9E1297}" presName="hierRoot2" presStyleCnt="0">
        <dgm:presLayoutVars>
          <dgm:hierBranch val="init"/>
        </dgm:presLayoutVars>
      </dgm:prSet>
      <dgm:spPr/>
    </dgm:pt>
    <dgm:pt modelId="{C5D134B0-81C5-420D-A206-C953C0CA3F8F}" type="pres">
      <dgm:prSet presAssocID="{782B3891-F2CF-4E07-BD49-BEA73C9E1297}" presName="rootComposite" presStyleCnt="0"/>
      <dgm:spPr/>
    </dgm:pt>
    <dgm:pt modelId="{BCE04C16-C3A6-4EE0-B96B-5AE1010BCBEA}" type="pres">
      <dgm:prSet presAssocID="{782B3891-F2CF-4E07-BD49-BEA73C9E1297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90D7E3BA-CE74-4B4C-9AB6-C77E756332DA}" type="pres">
      <dgm:prSet presAssocID="{782B3891-F2CF-4E07-BD49-BEA73C9E1297}" presName="rootConnector" presStyleLbl="node2" presStyleIdx="4" presStyleCnt="5"/>
      <dgm:spPr/>
      <dgm:t>
        <a:bodyPr/>
        <a:lstStyle/>
        <a:p>
          <a:endParaRPr lang="zh-CN" altLang="en-US"/>
        </a:p>
      </dgm:t>
    </dgm:pt>
    <dgm:pt modelId="{1D4D0929-05F5-4DDE-AC6C-A5ABA993F588}" type="pres">
      <dgm:prSet presAssocID="{782B3891-F2CF-4E07-BD49-BEA73C9E1297}" presName="hierChild4" presStyleCnt="0"/>
      <dgm:spPr/>
    </dgm:pt>
    <dgm:pt modelId="{76F4289B-DACF-487B-B724-6F511C1B0350}" type="pres">
      <dgm:prSet presAssocID="{782B3891-F2CF-4E07-BD49-BEA73C9E1297}" presName="hierChild5" presStyleCnt="0"/>
      <dgm:spPr/>
    </dgm:pt>
    <dgm:pt modelId="{A8AA2660-DCE5-41B6-AE7D-6ADCDBD722A4}" type="pres">
      <dgm:prSet presAssocID="{ED8A1627-C24F-4DDE-A16F-E88396156868}" presName="hierChild3" presStyleCnt="0"/>
      <dgm:spPr/>
    </dgm:pt>
  </dgm:ptLst>
  <dgm:cxnLst>
    <dgm:cxn modelId="{AB81B9E7-CD38-4893-B1DD-11095181F5EA}" type="presOf" srcId="{2B9D6D31-935C-4FB0-B5BD-1EEBBB61F281}" destId="{13164DDF-1D6D-4A18-830F-841FA994E032}" srcOrd="1" destOrd="0" presId="urn:microsoft.com/office/officeart/2009/3/layout/HorizontalOrganizationChart"/>
    <dgm:cxn modelId="{775966A7-1A88-4F02-81B0-6BCC5D40CE01}" type="presOf" srcId="{BE14CAF3-036E-467D-B722-980315BD0A31}" destId="{0F7B3E19-6733-4726-AB09-7C7BEB89EA13}" srcOrd="0" destOrd="0" presId="urn:microsoft.com/office/officeart/2009/3/layout/HorizontalOrganizationChart"/>
    <dgm:cxn modelId="{FF536732-9C2A-42AB-BC67-07BF9FB54937}" srcId="{ED8A1627-C24F-4DDE-A16F-E88396156868}" destId="{2DF17E3C-CC28-457B-A1F8-1A280CA5A7AC}" srcOrd="3" destOrd="0" parTransId="{746CAA93-77E4-4FD6-9DF6-C065C0D94313}" sibTransId="{314D7E3C-1486-4EBE-96D5-87555C8ADFD0}"/>
    <dgm:cxn modelId="{1E00B8EC-F8F3-4136-B4CB-33DED0AB45EF}" type="presOf" srcId="{782B3891-F2CF-4E07-BD49-BEA73C9E1297}" destId="{90D7E3BA-CE74-4B4C-9AB6-C77E756332DA}" srcOrd="1" destOrd="0" presId="urn:microsoft.com/office/officeart/2009/3/layout/HorizontalOrganizationChart"/>
    <dgm:cxn modelId="{16390438-CD64-45C1-871D-E48A829D35E5}" type="presOf" srcId="{7DE9981F-7CD6-480D-A0A4-483D54373857}" destId="{AA18A6EC-87C0-41F0-B709-3007D90F352D}" srcOrd="0" destOrd="0" presId="urn:microsoft.com/office/officeart/2009/3/layout/HorizontalOrganizationChart"/>
    <dgm:cxn modelId="{E7853909-FDED-46D0-ADE5-2A440B9E7F33}" type="presOf" srcId="{CFD2AAF4-B339-4D26-99D0-AD60870DF12F}" destId="{7550189B-C810-4A9F-ABB5-799BBCDBF788}" srcOrd="0" destOrd="0" presId="urn:microsoft.com/office/officeart/2009/3/layout/HorizontalOrganizationChart"/>
    <dgm:cxn modelId="{63CEFE22-8547-46D0-9703-F4D971B9436A}" type="presOf" srcId="{2B9D6D31-935C-4FB0-B5BD-1EEBBB61F281}" destId="{4E8BCEC2-FEE8-4D2A-BC49-953B90A3F0F6}" srcOrd="0" destOrd="0" presId="urn:microsoft.com/office/officeart/2009/3/layout/HorizontalOrganizationChart"/>
    <dgm:cxn modelId="{864E8B36-79D5-426E-B9EC-A1311E403871}" type="presOf" srcId="{9F551FF1-D00A-4DEF-B380-7B87615BC974}" destId="{E05391ED-F591-411D-A13E-A52BB4CB600D}" srcOrd="0" destOrd="0" presId="urn:microsoft.com/office/officeart/2009/3/layout/HorizontalOrganizationChart"/>
    <dgm:cxn modelId="{68DB26A1-F551-4B7E-A7C9-728AC9CF1C1C}" srcId="{ED8A1627-C24F-4DDE-A16F-E88396156868}" destId="{2B9D6D31-935C-4FB0-B5BD-1EEBBB61F281}" srcOrd="1" destOrd="0" parTransId="{BE14CAF3-036E-467D-B722-980315BD0A31}" sibTransId="{0C82ACAF-9753-465F-A42C-A2B755BFD11F}"/>
    <dgm:cxn modelId="{02F66C38-E03D-4B02-8AD4-2C0448E2C6E6}" srcId="{ED8A1627-C24F-4DDE-A16F-E88396156868}" destId="{782B3891-F2CF-4E07-BD49-BEA73C9E1297}" srcOrd="4" destOrd="0" parTransId="{E3C137D7-5FB7-4015-B963-545F7291E27D}" sibTransId="{7D1318E2-F373-448D-961A-718E25E9210A}"/>
    <dgm:cxn modelId="{4E4129BA-012B-4ECC-8EC0-744A6A5A13CA}" type="presOf" srcId="{2DF17E3C-CC28-457B-A1F8-1A280CA5A7AC}" destId="{FD872CB4-F23F-4944-A30D-6B7734FDE1A5}" srcOrd="1" destOrd="0" presId="urn:microsoft.com/office/officeart/2009/3/layout/HorizontalOrganizationChart"/>
    <dgm:cxn modelId="{0C999F2A-49B8-486E-A9EA-A77C08DE3558}" type="presOf" srcId="{2DF17E3C-CC28-457B-A1F8-1A280CA5A7AC}" destId="{8CBB3B7A-FA3F-43AC-97DF-000CFA28366C}" srcOrd="0" destOrd="0" presId="urn:microsoft.com/office/officeart/2009/3/layout/HorizontalOrganizationChart"/>
    <dgm:cxn modelId="{C59F81EA-A526-431D-A88A-20825142E082}" srcId="{B917D4C4-EB1E-4004-A8D1-FE210CB78CE2}" destId="{ED8A1627-C24F-4DDE-A16F-E88396156868}" srcOrd="0" destOrd="0" parTransId="{C5707AD5-C078-4B62-A3E6-556C5C28864A}" sibTransId="{9833E213-BCC5-4A8E-B3DA-C6FF444C5500}"/>
    <dgm:cxn modelId="{FA2BFF5A-10AC-4F1D-8F35-A3A4961F381F}" type="presOf" srcId="{782B3891-F2CF-4E07-BD49-BEA73C9E1297}" destId="{BCE04C16-C3A6-4EE0-B96B-5AE1010BCBEA}" srcOrd="0" destOrd="0" presId="urn:microsoft.com/office/officeart/2009/3/layout/HorizontalOrganizationChart"/>
    <dgm:cxn modelId="{565F28B3-DE98-4AFA-A1A8-6DE8F4E6206D}" type="presOf" srcId="{B917D4C4-EB1E-4004-A8D1-FE210CB78CE2}" destId="{0ABEABF4-DA8F-45C7-AFEF-6E95A79611CF}" srcOrd="0" destOrd="0" presId="urn:microsoft.com/office/officeart/2009/3/layout/HorizontalOrganizationChart"/>
    <dgm:cxn modelId="{C42B6289-28E6-4142-AAE4-72A7485E98BB}" type="presOf" srcId="{746CAA93-77E4-4FD6-9DF6-C065C0D94313}" destId="{77031BEB-DD93-4B0A-83EE-7B9D9EB8EB5D}" srcOrd="0" destOrd="0" presId="urn:microsoft.com/office/officeart/2009/3/layout/HorizontalOrganizationChart"/>
    <dgm:cxn modelId="{D6C1F85D-67D5-4DF7-AE9A-C3A58CCB1E9D}" type="presOf" srcId="{A85D9570-6D31-4625-96B7-4AB31CD012EC}" destId="{D8450CA3-D4BF-45ED-8034-62CC644256FF}" srcOrd="0" destOrd="0" presId="urn:microsoft.com/office/officeart/2009/3/layout/HorizontalOrganizationChart"/>
    <dgm:cxn modelId="{5561E5AA-6FEA-4EEE-9457-7904FF219181}" srcId="{ED8A1627-C24F-4DDE-A16F-E88396156868}" destId="{CFD2AAF4-B339-4D26-99D0-AD60870DF12F}" srcOrd="2" destOrd="0" parTransId="{9F551FF1-D00A-4DEF-B380-7B87615BC974}" sibTransId="{CC705998-5E50-4864-ACFF-36F7409608C7}"/>
    <dgm:cxn modelId="{FBDD0F12-7555-444B-8648-8DD3100BE75C}" type="presOf" srcId="{7DE9981F-7CD6-480D-A0A4-483D54373857}" destId="{BFAD7414-F858-4466-962D-5C74CBF70D3A}" srcOrd="1" destOrd="0" presId="urn:microsoft.com/office/officeart/2009/3/layout/HorizontalOrganizationChart"/>
    <dgm:cxn modelId="{D990BC9F-4A72-4BE4-A4D7-19AAADDEEB65}" type="presOf" srcId="{E3C137D7-5FB7-4015-B963-545F7291E27D}" destId="{2E891C44-F00C-4341-A3D6-968058646ADB}" srcOrd="0" destOrd="0" presId="urn:microsoft.com/office/officeart/2009/3/layout/HorizontalOrganizationChart"/>
    <dgm:cxn modelId="{70355A51-1FA4-43EF-BD7E-932F9CF5BA63}" type="presOf" srcId="{ED8A1627-C24F-4DDE-A16F-E88396156868}" destId="{95773503-6588-4C56-ACAD-8C9D47693216}" srcOrd="1" destOrd="0" presId="urn:microsoft.com/office/officeart/2009/3/layout/HorizontalOrganizationChart"/>
    <dgm:cxn modelId="{28399D46-D54E-44FB-A7A2-E4796D23F384}" srcId="{ED8A1627-C24F-4DDE-A16F-E88396156868}" destId="{7DE9981F-7CD6-480D-A0A4-483D54373857}" srcOrd="0" destOrd="0" parTransId="{A85D9570-6D31-4625-96B7-4AB31CD012EC}" sibTransId="{8638AD44-6053-47FD-9B63-2E793C1C957C}"/>
    <dgm:cxn modelId="{F7065DBC-EB91-460C-8EC7-F05F3947C7E4}" type="presOf" srcId="{ED8A1627-C24F-4DDE-A16F-E88396156868}" destId="{1AEFE5CD-2D02-4237-B06C-D94F22FCBB73}" srcOrd="0" destOrd="0" presId="urn:microsoft.com/office/officeart/2009/3/layout/HorizontalOrganizationChart"/>
    <dgm:cxn modelId="{3E917AAA-A135-43D9-8785-2BF2D125F3B1}" type="presOf" srcId="{CFD2AAF4-B339-4D26-99D0-AD60870DF12F}" destId="{5160AB00-2C96-4391-8DBC-4DCCE7C0817E}" srcOrd="1" destOrd="0" presId="urn:microsoft.com/office/officeart/2009/3/layout/HorizontalOrganizationChart"/>
    <dgm:cxn modelId="{24F03B84-07A3-45E6-8924-D713309F0C11}" type="presParOf" srcId="{0ABEABF4-DA8F-45C7-AFEF-6E95A79611CF}" destId="{BA7631C7-51B2-4B1E-87FC-3CBD53C1FC6B}" srcOrd="0" destOrd="0" presId="urn:microsoft.com/office/officeart/2009/3/layout/HorizontalOrganizationChart"/>
    <dgm:cxn modelId="{194DA7FA-BD2F-457F-B254-9670C2E48E20}" type="presParOf" srcId="{BA7631C7-51B2-4B1E-87FC-3CBD53C1FC6B}" destId="{779B9452-1C23-48DC-8DF1-D4405C305ABB}" srcOrd="0" destOrd="0" presId="urn:microsoft.com/office/officeart/2009/3/layout/HorizontalOrganizationChart"/>
    <dgm:cxn modelId="{9044C062-7A7A-451D-AD41-AE99BE7E31A4}" type="presParOf" srcId="{779B9452-1C23-48DC-8DF1-D4405C305ABB}" destId="{1AEFE5CD-2D02-4237-B06C-D94F22FCBB73}" srcOrd="0" destOrd="0" presId="urn:microsoft.com/office/officeart/2009/3/layout/HorizontalOrganizationChart"/>
    <dgm:cxn modelId="{1C1BD00A-2CC8-40DB-BA7C-8E4BE07F15D1}" type="presParOf" srcId="{779B9452-1C23-48DC-8DF1-D4405C305ABB}" destId="{95773503-6588-4C56-ACAD-8C9D47693216}" srcOrd="1" destOrd="0" presId="urn:microsoft.com/office/officeart/2009/3/layout/HorizontalOrganizationChart"/>
    <dgm:cxn modelId="{A39677C5-24FC-490A-9A60-BEF60C3FC6A8}" type="presParOf" srcId="{BA7631C7-51B2-4B1E-87FC-3CBD53C1FC6B}" destId="{2A87A78A-5BCA-47F1-9F7B-53F0C00DAA74}" srcOrd="1" destOrd="0" presId="urn:microsoft.com/office/officeart/2009/3/layout/HorizontalOrganizationChart"/>
    <dgm:cxn modelId="{71C51CAE-AF94-422C-8D98-49DAB17F08DE}" type="presParOf" srcId="{2A87A78A-5BCA-47F1-9F7B-53F0C00DAA74}" destId="{D8450CA3-D4BF-45ED-8034-62CC644256FF}" srcOrd="0" destOrd="0" presId="urn:microsoft.com/office/officeart/2009/3/layout/HorizontalOrganizationChart"/>
    <dgm:cxn modelId="{9AC787D8-8471-47B7-9D09-0722A46EDF12}" type="presParOf" srcId="{2A87A78A-5BCA-47F1-9F7B-53F0C00DAA74}" destId="{EC1B5138-CF22-494B-B107-B70E9981552A}" srcOrd="1" destOrd="0" presId="urn:microsoft.com/office/officeart/2009/3/layout/HorizontalOrganizationChart"/>
    <dgm:cxn modelId="{C98A58F8-A9C2-4273-AD9A-35D9985035E4}" type="presParOf" srcId="{EC1B5138-CF22-494B-B107-B70E9981552A}" destId="{54196F83-AFB5-4145-85CF-3215F35895FB}" srcOrd="0" destOrd="0" presId="urn:microsoft.com/office/officeart/2009/3/layout/HorizontalOrganizationChart"/>
    <dgm:cxn modelId="{D70B7A1E-A3FC-4B02-B9A1-2D7CA66117B1}" type="presParOf" srcId="{54196F83-AFB5-4145-85CF-3215F35895FB}" destId="{AA18A6EC-87C0-41F0-B709-3007D90F352D}" srcOrd="0" destOrd="0" presId="urn:microsoft.com/office/officeart/2009/3/layout/HorizontalOrganizationChart"/>
    <dgm:cxn modelId="{939D8003-30D5-4BFB-8566-7AACD45ADC68}" type="presParOf" srcId="{54196F83-AFB5-4145-85CF-3215F35895FB}" destId="{BFAD7414-F858-4466-962D-5C74CBF70D3A}" srcOrd="1" destOrd="0" presId="urn:microsoft.com/office/officeart/2009/3/layout/HorizontalOrganizationChart"/>
    <dgm:cxn modelId="{EA4494FE-FFFF-4DA0-B793-5E2BB2D0B173}" type="presParOf" srcId="{EC1B5138-CF22-494B-B107-B70E9981552A}" destId="{76E880DA-B427-4AEF-AD94-95D4472D892A}" srcOrd="1" destOrd="0" presId="urn:microsoft.com/office/officeart/2009/3/layout/HorizontalOrganizationChart"/>
    <dgm:cxn modelId="{80BC1FDB-430C-46A4-95CA-AB0DB56497EF}" type="presParOf" srcId="{EC1B5138-CF22-494B-B107-B70E9981552A}" destId="{0B99A334-0C8B-435C-8DAF-0497700B1790}" srcOrd="2" destOrd="0" presId="urn:microsoft.com/office/officeart/2009/3/layout/HorizontalOrganizationChart"/>
    <dgm:cxn modelId="{CC7A255D-072F-4DB0-8ADD-62F6053E60CE}" type="presParOf" srcId="{2A87A78A-5BCA-47F1-9F7B-53F0C00DAA74}" destId="{0F7B3E19-6733-4726-AB09-7C7BEB89EA13}" srcOrd="2" destOrd="0" presId="urn:microsoft.com/office/officeart/2009/3/layout/HorizontalOrganizationChart"/>
    <dgm:cxn modelId="{53B95121-AF52-4B52-8B82-A18F2D9E27FC}" type="presParOf" srcId="{2A87A78A-5BCA-47F1-9F7B-53F0C00DAA74}" destId="{93C38BE1-8721-4D2C-907A-9571AAE562FF}" srcOrd="3" destOrd="0" presId="urn:microsoft.com/office/officeart/2009/3/layout/HorizontalOrganizationChart"/>
    <dgm:cxn modelId="{823F6DBC-2ACE-4022-AFA3-BC6109FD20E2}" type="presParOf" srcId="{93C38BE1-8721-4D2C-907A-9571AAE562FF}" destId="{54AD0746-766F-4AE4-98D9-40863DF01988}" srcOrd="0" destOrd="0" presId="urn:microsoft.com/office/officeart/2009/3/layout/HorizontalOrganizationChart"/>
    <dgm:cxn modelId="{4D716D58-A002-4B7D-B86C-1420691CB0FA}" type="presParOf" srcId="{54AD0746-766F-4AE4-98D9-40863DF01988}" destId="{4E8BCEC2-FEE8-4D2A-BC49-953B90A3F0F6}" srcOrd="0" destOrd="0" presId="urn:microsoft.com/office/officeart/2009/3/layout/HorizontalOrganizationChart"/>
    <dgm:cxn modelId="{20E1571F-E186-420B-BBC6-EFA6C33D2CB8}" type="presParOf" srcId="{54AD0746-766F-4AE4-98D9-40863DF01988}" destId="{13164DDF-1D6D-4A18-830F-841FA994E032}" srcOrd="1" destOrd="0" presId="urn:microsoft.com/office/officeart/2009/3/layout/HorizontalOrganizationChart"/>
    <dgm:cxn modelId="{75032040-3B6E-4752-BDA7-98A12932EE73}" type="presParOf" srcId="{93C38BE1-8721-4D2C-907A-9571AAE562FF}" destId="{9E9CE71C-2522-4927-AE92-3FAF258B002E}" srcOrd="1" destOrd="0" presId="urn:microsoft.com/office/officeart/2009/3/layout/HorizontalOrganizationChart"/>
    <dgm:cxn modelId="{04B749E0-4C07-48EF-B89A-717024936F90}" type="presParOf" srcId="{93C38BE1-8721-4D2C-907A-9571AAE562FF}" destId="{0C28F4EA-3AE5-4B21-8106-90C1B5BAB201}" srcOrd="2" destOrd="0" presId="urn:microsoft.com/office/officeart/2009/3/layout/HorizontalOrganizationChart"/>
    <dgm:cxn modelId="{FDC2A749-FD45-4A6B-9FC9-7BD952C0D17E}" type="presParOf" srcId="{2A87A78A-5BCA-47F1-9F7B-53F0C00DAA74}" destId="{E05391ED-F591-411D-A13E-A52BB4CB600D}" srcOrd="4" destOrd="0" presId="urn:microsoft.com/office/officeart/2009/3/layout/HorizontalOrganizationChart"/>
    <dgm:cxn modelId="{E336D8B8-30D5-44C5-911D-951E853B3D9E}" type="presParOf" srcId="{2A87A78A-5BCA-47F1-9F7B-53F0C00DAA74}" destId="{9E203D3C-DDAB-4D1B-9FB9-1E537A12F99C}" srcOrd="5" destOrd="0" presId="urn:microsoft.com/office/officeart/2009/3/layout/HorizontalOrganizationChart"/>
    <dgm:cxn modelId="{246035F5-22FB-4B09-A377-62D0B2E9B72D}" type="presParOf" srcId="{9E203D3C-DDAB-4D1B-9FB9-1E537A12F99C}" destId="{79A439D4-F577-443C-8936-0F49477BC0BD}" srcOrd="0" destOrd="0" presId="urn:microsoft.com/office/officeart/2009/3/layout/HorizontalOrganizationChart"/>
    <dgm:cxn modelId="{0780A358-098A-4F71-93DC-A1BF6590A42E}" type="presParOf" srcId="{79A439D4-F577-443C-8936-0F49477BC0BD}" destId="{7550189B-C810-4A9F-ABB5-799BBCDBF788}" srcOrd="0" destOrd="0" presId="urn:microsoft.com/office/officeart/2009/3/layout/HorizontalOrganizationChart"/>
    <dgm:cxn modelId="{3F7A7A70-7447-4270-9E41-580E843D5F45}" type="presParOf" srcId="{79A439D4-F577-443C-8936-0F49477BC0BD}" destId="{5160AB00-2C96-4391-8DBC-4DCCE7C0817E}" srcOrd="1" destOrd="0" presId="urn:microsoft.com/office/officeart/2009/3/layout/HorizontalOrganizationChart"/>
    <dgm:cxn modelId="{DF01C35D-9F4C-4616-857B-2E31DC043941}" type="presParOf" srcId="{9E203D3C-DDAB-4D1B-9FB9-1E537A12F99C}" destId="{6EBDFC8E-D27F-4656-914A-B1C360EEAF2C}" srcOrd="1" destOrd="0" presId="urn:microsoft.com/office/officeart/2009/3/layout/HorizontalOrganizationChart"/>
    <dgm:cxn modelId="{80CFCEBC-1116-4FED-84BF-E71A7D7F6591}" type="presParOf" srcId="{9E203D3C-DDAB-4D1B-9FB9-1E537A12F99C}" destId="{97A49EB0-F508-47C0-AD8D-AD12750B65F0}" srcOrd="2" destOrd="0" presId="urn:microsoft.com/office/officeart/2009/3/layout/HorizontalOrganizationChart"/>
    <dgm:cxn modelId="{BA5BE465-9435-4792-890F-917F9D8F20D1}" type="presParOf" srcId="{2A87A78A-5BCA-47F1-9F7B-53F0C00DAA74}" destId="{77031BEB-DD93-4B0A-83EE-7B9D9EB8EB5D}" srcOrd="6" destOrd="0" presId="urn:microsoft.com/office/officeart/2009/3/layout/HorizontalOrganizationChart"/>
    <dgm:cxn modelId="{A1DC102A-04F2-4010-8110-D25A7B0195DB}" type="presParOf" srcId="{2A87A78A-5BCA-47F1-9F7B-53F0C00DAA74}" destId="{1F5936B8-0D7F-4BEA-AD85-DB9EDFAF00BD}" srcOrd="7" destOrd="0" presId="urn:microsoft.com/office/officeart/2009/3/layout/HorizontalOrganizationChart"/>
    <dgm:cxn modelId="{51C7A431-DDFB-4880-AD48-9486ADF4E509}" type="presParOf" srcId="{1F5936B8-0D7F-4BEA-AD85-DB9EDFAF00BD}" destId="{DDB55DE7-D3D9-493A-ACE4-D11716386DFC}" srcOrd="0" destOrd="0" presId="urn:microsoft.com/office/officeart/2009/3/layout/HorizontalOrganizationChart"/>
    <dgm:cxn modelId="{5AA0F7FE-7132-441A-930A-521A3B37E808}" type="presParOf" srcId="{DDB55DE7-D3D9-493A-ACE4-D11716386DFC}" destId="{8CBB3B7A-FA3F-43AC-97DF-000CFA28366C}" srcOrd="0" destOrd="0" presId="urn:microsoft.com/office/officeart/2009/3/layout/HorizontalOrganizationChart"/>
    <dgm:cxn modelId="{16F1D0C3-ECA6-4A6C-8AA6-8A61B1D24BC1}" type="presParOf" srcId="{DDB55DE7-D3D9-493A-ACE4-D11716386DFC}" destId="{FD872CB4-F23F-4944-A30D-6B7734FDE1A5}" srcOrd="1" destOrd="0" presId="urn:microsoft.com/office/officeart/2009/3/layout/HorizontalOrganizationChart"/>
    <dgm:cxn modelId="{C3A6DAEF-ADB8-42C6-92A7-7D2AAD4273AB}" type="presParOf" srcId="{1F5936B8-0D7F-4BEA-AD85-DB9EDFAF00BD}" destId="{BA831C32-7CBD-41B6-8DBC-50BCD1653C98}" srcOrd="1" destOrd="0" presId="urn:microsoft.com/office/officeart/2009/3/layout/HorizontalOrganizationChart"/>
    <dgm:cxn modelId="{C9874A20-0961-48E8-B9E9-B295005ABD79}" type="presParOf" srcId="{1F5936B8-0D7F-4BEA-AD85-DB9EDFAF00BD}" destId="{0B58F90C-4E5D-4B64-8A28-AA4E58FE9855}" srcOrd="2" destOrd="0" presId="urn:microsoft.com/office/officeart/2009/3/layout/HorizontalOrganizationChart"/>
    <dgm:cxn modelId="{7BB272E5-6B25-4B6F-B19E-9113033B90E6}" type="presParOf" srcId="{2A87A78A-5BCA-47F1-9F7B-53F0C00DAA74}" destId="{2E891C44-F00C-4341-A3D6-968058646ADB}" srcOrd="8" destOrd="0" presId="urn:microsoft.com/office/officeart/2009/3/layout/HorizontalOrganizationChart"/>
    <dgm:cxn modelId="{FBF3A474-9687-4819-9518-569BFC08C181}" type="presParOf" srcId="{2A87A78A-5BCA-47F1-9F7B-53F0C00DAA74}" destId="{12EDDF28-DC1A-4A19-9367-C2546AAFE2BD}" srcOrd="9" destOrd="0" presId="urn:microsoft.com/office/officeart/2009/3/layout/HorizontalOrganizationChart"/>
    <dgm:cxn modelId="{4FEDE640-7856-48AB-AD21-53AC589B1492}" type="presParOf" srcId="{12EDDF28-DC1A-4A19-9367-C2546AAFE2BD}" destId="{C5D134B0-81C5-420D-A206-C953C0CA3F8F}" srcOrd="0" destOrd="0" presId="urn:microsoft.com/office/officeart/2009/3/layout/HorizontalOrganizationChart"/>
    <dgm:cxn modelId="{F3CD38F3-3880-46BE-AEDD-40B70B618906}" type="presParOf" srcId="{C5D134B0-81C5-420D-A206-C953C0CA3F8F}" destId="{BCE04C16-C3A6-4EE0-B96B-5AE1010BCBEA}" srcOrd="0" destOrd="0" presId="urn:microsoft.com/office/officeart/2009/3/layout/HorizontalOrganizationChart"/>
    <dgm:cxn modelId="{5732909B-7635-43AA-822F-73CC14DE5F6D}" type="presParOf" srcId="{C5D134B0-81C5-420D-A206-C953C0CA3F8F}" destId="{90D7E3BA-CE74-4B4C-9AB6-C77E756332DA}" srcOrd="1" destOrd="0" presId="urn:microsoft.com/office/officeart/2009/3/layout/HorizontalOrganizationChart"/>
    <dgm:cxn modelId="{BC9BC8A3-A2B3-45E5-ABE2-5980D2259DD7}" type="presParOf" srcId="{12EDDF28-DC1A-4A19-9367-C2546AAFE2BD}" destId="{1D4D0929-05F5-4DDE-AC6C-A5ABA993F588}" srcOrd="1" destOrd="0" presId="urn:microsoft.com/office/officeart/2009/3/layout/HorizontalOrganizationChart"/>
    <dgm:cxn modelId="{F395DA77-85E5-46F6-AE86-A415075D0015}" type="presParOf" srcId="{12EDDF28-DC1A-4A19-9367-C2546AAFE2BD}" destId="{76F4289B-DACF-487B-B724-6F511C1B0350}" srcOrd="2" destOrd="0" presId="urn:microsoft.com/office/officeart/2009/3/layout/HorizontalOrganizationChart"/>
    <dgm:cxn modelId="{5831E2B0-C62A-4D52-AA21-6127343B7C43}" type="presParOf" srcId="{BA7631C7-51B2-4B1E-87FC-3CBD53C1FC6B}" destId="{A8AA2660-DCE5-41B6-AE7D-6ADCDBD722A4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63A3F8-5D58-45B7-B0C7-7155ED99FDA7}" type="doc">
      <dgm:prSet loTypeId="urn:microsoft.com/office/officeart/2009/3/layout/HorizontalOrganizationChart" loCatId="hierarchy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zh-CN" altLang="en-US"/>
        </a:p>
      </dgm:t>
    </dgm:pt>
    <dgm:pt modelId="{31236D14-95B0-4103-8EE8-7CEF81AB1470}">
      <dgm:prSet phldrT="[文本]" custT="1"/>
      <dgm:spPr/>
      <dgm:t>
        <a:bodyPr/>
        <a:lstStyle/>
        <a:p>
          <a:r>
            <a:rPr lang="zh-CN" altLang="en-US" sz="2800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五大句型</a:t>
          </a:r>
          <a:endParaRPr lang="zh-CN" altLang="en-US" sz="2800" b="1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E0334533-57CA-40C9-B1A9-921ADEBD0D06}" type="parTrans" cxnId="{7DAE536A-4259-4F97-9510-4532F365B07E}">
      <dgm:prSet/>
      <dgm:spPr/>
      <dgm:t>
        <a:bodyPr/>
        <a:lstStyle/>
        <a:p>
          <a:endParaRPr lang="zh-CN" altLang="en-US"/>
        </a:p>
      </dgm:t>
    </dgm:pt>
    <dgm:pt modelId="{38898F74-F3B9-468F-AFFE-E6769FD2CEB4}" type="sibTrans" cxnId="{7DAE536A-4259-4F97-9510-4532F365B07E}">
      <dgm:prSet/>
      <dgm:spPr/>
      <dgm:t>
        <a:bodyPr/>
        <a:lstStyle/>
        <a:p>
          <a:endParaRPr lang="zh-CN" altLang="en-US"/>
        </a:p>
      </dgm:t>
    </dgm:pt>
    <dgm:pt modelId="{AB240D0E-02A5-4895-A287-C5EFF908FB39}">
      <dgm:prSet phldrT="[文本]" custT="1"/>
      <dgm:spPr/>
      <dgm:t>
        <a:bodyPr/>
        <a:lstStyle/>
        <a:p>
          <a:r>
            <a:rPr lang="zh-CN" altLang="en-US" sz="2400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主干成分</a:t>
          </a:r>
          <a:endParaRPr lang="zh-CN" altLang="en-US" sz="2400" b="1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EADE531F-2749-4808-A5B9-A8DF200EDFCB}" type="parTrans" cxnId="{38F39EF7-C8A4-493B-82E4-8B9C5C6CB739}">
      <dgm:prSet/>
      <dgm:spPr/>
      <dgm:t>
        <a:bodyPr/>
        <a:lstStyle/>
        <a:p>
          <a:endParaRPr lang="zh-CN" altLang="en-US"/>
        </a:p>
      </dgm:t>
    </dgm:pt>
    <dgm:pt modelId="{7BF5460B-6E73-4CB0-BC45-40CC18C32A31}" type="sibTrans" cxnId="{38F39EF7-C8A4-493B-82E4-8B9C5C6CB739}">
      <dgm:prSet/>
      <dgm:spPr/>
      <dgm:t>
        <a:bodyPr/>
        <a:lstStyle/>
        <a:p>
          <a:endParaRPr lang="zh-CN" altLang="en-US"/>
        </a:p>
      </dgm:t>
    </dgm:pt>
    <dgm:pt modelId="{A3D9D160-F8C7-4734-9CD5-BED60CBE34F7}">
      <dgm:prSet phldrT="[文本]" custT="1"/>
      <dgm:spPr/>
      <dgm:t>
        <a:bodyPr/>
        <a:lstStyle/>
        <a:p>
          <a:r>
            <a:rPr lang="zh-CN" altLang="en-US" sz="2400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辅助成分</a:t>
          </a:r>
          <a:endParaRPr lang="zh-CN" altLang="en-US" sz="2400" b="1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1D9766D9-5681-4825-96F0-72BF148387D6}" type="parTrans" cxnId="{82DE9205-80AC-4CF9-80A7-0BE4E2559329}">
      <dgm:prSet/>
      <dgm:spPr/>
      <dgm:t>
        <a:bodyPr/>
        <a:lstStyle/>
        <a:p>
          <a:endParaRPr lang="zh-CN" altLang="en-US"/>
        </a:p>
      </dgm:t>
    </dgm:pt>
    <dgm:pt modelId="{FEA1F2EB-BAB5-4D5A-8FAA-31B62E931F7D}" type="sibTrans" cxnId="{82DE9205-80AC-4CF9-80A7-0BE4E2559329}">
      <dgm:prSet/>
      <dgm:spPr/>
      <dgm:t>
        <a:bodyPr/>
        <a:lstStyle/>
        <a:p>
          <a:endParaRPr lang="zh-CN" altLang="en-US"/>
        </a:p>
      </dgm:t>
    </dgm:pt>
    <dgm:pt modelId="{E364A862-6054-4033-8E8A-96AF8C50659F}">
      <dgm:prSet/>
      <dgm:spPr/>
      <dgm:t>
        <a:bodyPr/>
        <a:lstStyle/>
        <a:p>
          <a:r>
            <a:rPr lang="zh-CN" altLang="en-US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主，谓，宾，表，补</a:t>
          </a:r>
          <a:endParaRPr lang="zh-CN" altLang="en-US" b="1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8D10D098-E96F-4EDF-88B2-38E2E696B245}" type="parTrans" cxnId="{066A299A-2372-4A33-8108-F837D1E4C9F5}">
      <dgm:prSet/>
      <dgm:spPr/>
      <dgm:t>
        <a:bodyPr/>
        <a:lstStyle/>
        <a:p>
          <a:endParaRPr lang="zh-CN" altLang="en-US"/>
        </a:p>
      </dgm:t>
    </dgm:pt>
    <dgm:pt modelId="{3521FC54-E5AC-45FE-8769-B2E26C681F1F}" type="sibTrans" cxnId="{066A299A-2372-4A33-8108-F837D1E4C9F5}">
      <dgm:prSet/>
      <dgm:spPr/>
      <dgm:t>
        <a:bodyPr/>
        <a:lstStyle/>
        <a:p>
          <a:endParaRPr lang="zh-CN" altLang="en-US"/>
        </a:p>
      </dgm:t>
    </dgm:pt>
    <dgm:pt modelId="{A5741530-EB5C-44E5-B9CF-B34AF6CCCBFC}">
      <dgm:prSet/>
      <dgm:spPr/>
      <dgm:t>
        <a:bodyPr/>
        <a:lstStyle/>
        <a:p>
          <a:r>
            <a:rPr lang="zh-CN" altLang="en-US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定，状，同位</a:t>
          </a:r>
          <a:endParaRPr lang="zh-CN" altLang="en-US" b="1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9B2FC7D5-3FC7-48B1-AD9D-4A6CB1745463}" type="parTrans" cxnId="{4C2D26F0-90F8-4FE3-A5AD-FC4153FE55C2}">
      <dgm:prSet/>
      <dgm:spPr/>
      <dgm:t>
        <a:bodyPr/>
        <a:lstStyle/>
        <a:p>
          <a:endParaRPr lang="zh-CN" altLang="en-US"/>
        </a:p>
      </dgm:t>
    </dgm:pt>
    <dgm:pt modelId="{87DE1AC4-7F94-46D4-B0BF-8A212D22D730}" type="sibTrans" cxnId="{4C2D26F0-90F8-4FE3-A5AD-FC4153FE55C2}">
      <dgm:prSet/>
      <dgm:spPr/>
      <dgm:t>
        <a:bodyPr/>
        <a:lstStyle/>
        <a:p>
          <a:endParaRPr lang="zh-CN" altLang="en-US"/>
        </a:p>
      </dgm:t>
    </dgm:pt>
    <dgm:pt modelId="{A7949814-D142-437C-BCAB-903A6E947598}" type="pres">
      <dgm:prSet presAssocID="{FC63A3F8-5D58-45B7-B0C7-7155ED99FDA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724A6D6F-F031-46CF-93B8-E6E37486F54B}" type="pres">
      <dgm:prSet presAssocID="{31236D14-95B0-4103-8EE8-7CEF81AB1470}" presName="hierRoot1" presStyleCnt="0">
        <dgm:presLayoutVars>
          <dgm:hierBranch val="init"/>
        </dgm:presLayoutVars>
      </dgm:prSet>
      <dgm:spPr/>
    </dgm:pt>
    <dgm:pt modelId="{53E64A72-DB89-4063-AC74-A71A7B2666CC}" type="pres">
      <dgm:prSet presAssocID="{31236D14-95B0-4103-8EE8-7CEF81AB1470}" presName="rootComposite1" presStyleCnt="0"/>
      <dgm:spPr/>
    </dgm:pt>
    <dgm:pt modelId="{1F8AD181-4F39-4740-9651-7660A8E51162}" type="pres">
      <dgm:prSet presAssocID="{31236D14-95B0-4103-8EE8-7CEF81AB1470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6B3B4708-C688-436B-8CCF-1EC96D348004}" type="pres">
      <dgm:prSet presAssocID="{31236D14-95B0-4103-8EE8-7CEF81AB1470}" presName="rootConnector1" presStyleLbl="node1" presStyleIdx="0" presStyleCnt="0"/>
      <dgm:spPr/>
      <dgm:t>
        <a:bodyPr/>
        <a:lstStyle/>
        <a:p>
          <a:endParaRPr lang="zh-CN" altLang="en-US"/>
        </a:p>
      </dgm:t>
    </dgm:pt>
    <dgm:pt modelId="{AE122E77-0AAA-4FC2-B1EE-88DDB2B8D313}" type="pres">
      <dgm:prSet presAssocID="{31236D14-95B0-4103-8EE8-7CEF81AB1470}" presName="hierChild2" presStyleCnt="0"/>
      <dgm:spPr/>
    </dgm:pt>
    <dgm:pt modelId="{854A9683-8E3C-4C2D-93F9-47B0F3B985A6}" type="pres">
      <dgm:prSet presAssocID="{EADE531F-2749-4808-A5B9-A8DF200EDFCB}" presName="Name64" presStyleLbl="parChTrans1D2" presStyleIdx="0" presStyleCnt="2"/>
      <dgm:spPr/>
      <dgm:t>
        <a:bodyPr/>
        <a:lstStyle/>
        <a:p>
          <a:endParaRPr lang="zh-CN" altLang="en-US"/>
        </a:p>
      </dgm:t>
    </dgm:pt>
    <dgm:pt modelId="{57E36210-252A-4578-BBC5-ABCD1326081C}" type="pres">
      <dgm:prSet presAssocID="{AB240D0E-02A5-4895-A287-C5EFF908FB39}" presName="hierRoot2" presStyleCnt="0">
        <dgm:presLayoutVars>
          <dgm:hierBranch val="init"/>
        </dgm:presLayoutVars>
      </dgm:prSet>
      <dgm:spPr/>
    </dgm:pt>
    <dgm:pt modelId="{1C5585A8-2B02-42B4-AB3B-FC731C700FEE}" type="pres">
      <dgm:prSet presAssocID="{AB240D0E-02A5-4895-A287-C5EFF908FB39}" presName="rootComposite" presStyleCnt="0"/>
      <dgm:spPr/>
    </dgm:pt>
    <dgm:pt modelId="{0E31D5E9-5B64-4028-926E-9E4CB8787F79}" type="pres">
      <dgm:prSet presAssocID="{AB240D0E-02A5-4895-A287-C5EFF908FB39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8369B5D0-DA47-4C0D-83D6-1579B6F224B5}" type="pres">
      <dgm:prSet presAssocID="{AB240D0E-02A5-4895-A287-C5EFF908FB39}" presName="rootConnector" presStyleLbl="node2" presStyleIdx="0" presStyleCnt="2"/>
      <dgm:spPr/>
      <dgm:t>
        <a:bodyPr/>
        <a:lstStyle/>
        <a:p>
          <a:endParaRPr lang="zh-CN" altLang="en-US"/>
        </a:p>
      </dgm:t>
    </dgm:pt>
    <dgm:pt modelId="{FAFBED7E-6F2E-41E7-813E-F14A8A2D0033}" type="pres">
      <dgm:prSet presAssocID="{AB240D0E-02A5-4895-A287-C5EFF908FB39}" presName="hierChild4" presStyleCnt="0"/>
      <dgm:spPr/>
    </dgm:pt>
    <dgm:pt modelId="{9CD2714B-28CC-4664-8DB1-A66387AAC740}" type="pres">
      <dgm:prSet presAssocID="{8D10D098-E96F-4EDF-88B2-38E2E696B245}" presName="Name64" presStyleLbl="parChTrans1D3" presStyleIdx="0" presStyleCnt="2"/>
      <dgm:spPr/>
      <dgm:t>
        <a:bodyPr/>
        <a:lstStyle/>
        <a:p>
          <a:endParaRPr lang="zh-CN" altLang="en-US"/>
        </a:p>
      </dgm:t>
    </dgm:pt>
    <dgm:pt modelId="{F5DC6C1C-3805-4847-83CD-02BC94F5EA82}" type="pres">
      <dgm:prSet presAssocID="{E364A862-6054-4033-8E8A-96AF8C50659F}" presName="hierRoot2" presStyleCnt="0">
        <dgm:presLayoutVars>
          <dgm:hierBranch val="init"/>
        </dgm:presLayoutVars>
      </dgm:prSet>
      <dgm:spPr/>
    </dgm:pt>
    <dgm:pt modelId="{370497B0-194E-4D94-B6D6-2A0BDC36DC56}" type="pres">
      <dgm:prSet presAssocID="{E364A862-6054-4033-8E8A-96AF8C50659F}" presName="rootComposite" presStyleCnt="0"/>
      <dgm:spPr/>
    </dgm:pt>
    <dgm:pt modelId="{CB37CDDE-A681-4A81-A29A-46DC187B283B}" type="pres">
      <dgm:prSet presAssocID="{E364A862-6054-4033-8E8A-96AF8C50659F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FEF84405-4D12-4D25-99D3-CD5A0A1A2215}" type="pres">
      <dgm:prSet presAssocID="{E364A862-6054-4033-8E8A-96AF8C50659F}" presName="rootConnector" presStyleLbl="node3" presStyleIdx="0" presStyleCnt="2"/>
      <dgm:spPr/>
      <dgm:t>
        <a:bodyPr/>
        <a:lstStyle/>
        <a:p>
          <a:endParaRPr lang="zh-CN" altLang="en-US"/>
        </a:p>
      </dgm:t>
    </dgm:pt>
    <dgm:pt modelId="{02781630-A376-4B0D-9223-1C72527A9A05}" type="pres">
      <dgm:prSet presAssocID="{E364A862-6054-4033-8E8A-96AF8C50659F}" presName="hierChild4" presStyleCnt="0"/>
      <dgm:spPr/>
    </dgm:pt>
    <dgm:pt modelId="{1769E4E5-8F38-4BE0-9D22-30F2D2700250}" type="pres">
      <dgm:prSet presAssocID="{E364A862-6054-4033-8E8A-96AF8C50659F}" presName="hierChild5" presStyleCnt="0"/>
      <dgm:spPr/>
    </dgm:pt>
    <dgm:pt modelId="{3AFB816A-C54B-4F83-B88F-CB62526076F8}" type="pres">
      <dgm:prSet presAssocID="{AB240D0E-02A5-4895-A287-C5EFF908FB39}" presName="hierChild5" presStyleCnt="0"/>
      <dgm:spPr/>
    </dgm:pt>
    <dgm:pt modelId="{BE35368E-58BF-4A79-BDC3-DD942AF5A254}" type="pres">
      <dgm:prSet presAssocID="{1D9766D9-5681-4825-96F0-72BF148387D6}" presName="Name64" presStyleLbl="parChTrans1D2" presStyleIdx="1" presStyleCnt="2"/>
      <dgm:spPr/>
      <dgm:t>
        <a:bodyPr/>
        <a:lstStyle/>
        <a:p>
          <a:endParaRPr lang="zh-CN" altLang="en-US"/>
        </a:p>
      </dgm:t>
    </dgm:pt>
    <dgm:pt modelId="{9C835C80-53AD-42EB-BD4E-E39E89394BCD}" type="pres">
      <dgm:prSet presAssocID="{A3D9D160-F8C7-4734-9CD5-BED60CBE34F7}" presName="hierRoot2" presStyleCnt="0">
        <dgm:presLayoutVars>
          <dgm:hierBranch val="init"/>
        </dgm:presLayoutVars>
      </dgm:prSet>
      <dgm:spPr/>
    </dgm:pt>
    <dgm:pt modelId="{CAF2426C-A4C8-468F-AF5C-D1360C4B5A20}" type="pres">
      <dgm:prSet presAssocID="{A3D9D160-F8C7-4734-9CD5-BED60CBE34F7}" presName="rootComposite" presStyleCnt="0"/>
      <dgm:spPr/>
    </dgm:pt>
    <dgm:pt modelId="{25BA3C79-CF8C-4F5C-9DED-23B73A0F3CFA}" type="pres">
      <dgm:prSet presAssocID="{A3D9D160-F8C7-4734-9CD5-BED60CBE34F7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1218EE1E-E2B9-4C0E-8E6D-D7AB0AAA550B}" type="pres">
      <dgm:prSet presAssocID="{A3D9D160-F8C7-4734-9CD5-BED60CBE34F7}" presName="rootConnector" presStyleLbl="node2" presStyleIdx="1" presStyleCnt="2"/>
      <dgm:spPr/>
      <dgm:t>
        <a:bodyPr/>
        <a:lstStyle/>
        <a:p>
          <a:endParaRPr lang="zh-CN" altLang="en-US"/>
        </a:p>
      </dgm:t>
    </dgm:pt>
    <dgm:pt modelId="{4D8F7AC9-10F6-4D06-BB71-FAB96E8BED04}" type="pres">
      <dgm:prSet presAssocID="{A3D9D160-F8C7-4734-9CD5-BED60CBE34F7}" presName="hierChild4" presStyleCnt="0"/>
      <dgm:spPr/>
    </dgm:pt>
    <dgm:pt modelId="{083EA524-524B-47BA-B329-8040E2077254}" type="pres">
      <dgm:prSet presAssocID="{9B2FC7D5-3FC7-48B1-AD9D-4A6CB1745463}" presName="Name64" presStyleLbl="parChTrans1D3" presStyleIdx="1" presStyleCnt="2"/>
      <dgm:spPr/>
      <dgm:t>
        <a:bodyPr/>
        <a:lstStyle/>
        <a:p>
          <a:endParaRPr lang="zh-CN" altLang="en-US"/>
        </a:p>
      </dgm:t>
    </dgm:pt>
    <dgm:pt modelId="{2FC9D087-A288-4E01-A992-6EB8E78F7AA5}" type="pres">
      <dgm:prSet presAssocID="{A5741530-EB5C-44E5-B9CF-B34AF6CCCBFC}" presName="hierRoot2" presStyleCnt="0">
        <dgm:presLayoutVars>
          <dgm:hierBranch val="init"/>
        </dgm:presLayoutVars>
      </dgm:prSet>
      <dgm:spPr/>
    </dgm:pt>
    <dgm:pt modelId="{00CFE477-18C7-4DC9-966A-7F1C62AF94E2}" type="pres">
      <dgm:prSet presAssocID="{A5741530-EB5C-44E5-B9CF-B34AF6CCCBFC}" presName="rootComposite" presStyleCnt="0"/>
      <dgm:spPr/>
    </dgm:pt>
    <dgm:pt modelId="{701BE652-D263-45F8-BA82-2B7DA9276F60}" type="pres">
      <dgm:prSet presAssocID="{A5741530-EB5C-44E5-B9CF-B34AF6CCCBFC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9AEBE97C-3D9A-4DF4-81B2-110D2032A40C}" type="pres">
      <dgm:prSet presAssocID="{A5741530-EB5C-44E5-B9CF-B34AF6CCCBFC}" presName="rootConnector" presStyleLbl="node3" presStyleIdx="1" presStyleCnt="2"/>
      <dgm:spPr/>
      <dgm:t>
        <a:bodyPr/>
        <a:lstStyle/>
        <a:p>
          <a:endParaRPr lang="zh-CN" altLang="en-US"/>
        </a:p>
      </dgm:t>
    </dgm:pt>
    <dgm:pt modelId="{BDD0BAC4-930A-4B9A-BCC2-061C49BC42C9}" type="pres">
      <dgm:prSet presAssocID="{A5741530-EB5C-44E5-B9CF-B34AF6CCCBFC}" presName="hierChild4" presStyleCnt="0"/>
      <dgm:spPr/>
    </dgm:pt>
    <dgm:pt modelId="{B3D37C5C-4B53-469C-97B1-EC4317FEEA8D}" type="pres">
      <dgm:prSet presAssocID="{A5741530-EB5C-44E5-B9CF-B34AF6CCCBFC}" presName="hierChild5" presStyleCnt="0"/>
      <dgm:spPr/>
    </dgm:pt>
    <dgm:pt modelId="{31AF610F-E53F-4983-99BD-C8E41E1AE3DF}" type="pres">
      <dgm:prSet presAssocID="{A3D9D160-F8C7-4734-9CD5-BED60CBE34F7}" presName="hierChild5" presStyleCnt="0"/>
      <dgm:spPr/>
    </dgm:pt>
    <dgm:pt modelId="{305F95DD-01F9-474C-AAA0-1A36CB25E0D9}" type="pres">
      <dgm:prSet presAssocID="{31236D14-95B0-4103-8EE8-7CEF81AB1470}" presName="hierChild3" presStyleCnt="0"/>
      <dgm:spPr/>
    </dgm:pt>
  </dgm:ptLst>
  <dgm:cxnLst>
    <dgm:cxn modelId="{D81FC427-07E2-48FB-B04B-AD3A46E840C3}" type="presOf" srcId="{E364A862-6054-4033-8E8A-96AF8C50659F}" destId="{CB37CDDE-A681-4A81-A29A-46DC187B283B}" srcOrd="0" destOrd="0" presId="urn:microsoft.com/office/officeart/2009/3/layout/HorizontalOrganizationChart"/>
    <dgm:cxn modelId="{82DE9205-80AC-4CF9-80A7-0BE4E2559329}" srcId="{31236D14-95B0-4103-8EE8-7CEF81AB1470}" destId="{A3D9D160-F8C7-4734-9CD5-BED60CBE34F7}" srcOrd="1" destOrd="0" parTransId="{1D9766D9-5681-4825-96F0-72BF148387D6}" sibTransId="{FEA1F2EB-BAB5-4D5A-8FAA-31B62E931F7D}"/>
    <dgm:cxn modelId="{374A9083-25B8-42AB-A6FC-777B94FB9027}" type="presOf" srcId="{FC63A3F8-5D58-45B7-B0C7-7155ED99FDA7}" destId="{A7949814-D142-437C-BCAB-903A6E947598}" srcOrd="0" destOrd="0" presId="urn:microsoft.com/office/officeart/2009/3/layout/HorizontalOrganizationChart"/>
    <dgm:cxn modelId="{7A0F37B6-D542-4318-B2CA-6C08765B5067}" type="presOf" srcId="{E364A862-6054-4033-8E8A-96AF8C50659F}" destId="{FEF84405-4D12-4D25-99D3-CD5A0A1A2215}" srcOrd="1" destOrd="0" presId="urn:microsoft.com/office/officeart/2009/3/layout/HorizontalOrganizationChart"/>
    <dgm:cxn modelId="{FED11551-EFDA-4643-8B93-E8984F926500}" type="presOf" srcId="{8D10D098-E96F-4EDF-88B2-38E2E696B245}" destId="{9CD2714B-28CC-4664-8DB1-A66387AAC740}" srcOrd="0" destOrd="0" presId="urn:microsoft.com/office/officeart/2009/3/layout/HorizontalOrganizationChart"/>
    <dgm:cxn modelId="{38F39EF7-C8A4-493B-82E4-8B9C5C6CB739}" srcId="{31236D14-95B0-4103-8EE8-7CEF81AB1470}" destId="{AB240D0E-02A5-4895-A287-C5EFF908FB39}" srcOrd="0" destOrd="0" parTransId="{EADE531F-2749-4808-A5B9-A8DF200EDFCB}" sibTransId="{7BF5460B-6E73-4CB0-BC45-40CC18C32A31}"/>
    <dgm:cxn modelId="{11D7A05D-A1DC-4C54-B289-E3EB6809F41A}" type="presOf" srcId="{AB240D0E-02A5-4895-A287-C5EFF908FB39}" destId="{0E31D5E9-5B64-4028-926E-9E4CB8787F79}" srcOrd="0" destOrd="0" presId="urn:microsoft.com/office/officeart/2009/3/layout/HorizontalOrganizationChart"/>
    <dgm:cxn modelId="{7DAE536A-4259-4F97-9510-4532F365B07E}" srcId="{FC63A3F8-5D58-45B7-B0C7-7155ED99FDA7}" destId="{31236D14-95B0-4103-8EE8-7CEF81AB1470}" srcOrd="0" destOrd="0" parTransId="{E0334533-57CA-40C9-B1A9-921ADEBD0D06}" sibTransId="{38898F74-F3B9-468F-AFFE-E6769FD2CEB4}"/>
    <dgm:cxn modelId="{8A1FA8F9-16FB-4EC1-A679-914BE0906BDE}" type="presOf" srcId="{EADE531F-2749-4808-A5B9-A8DF200EDFCB}" destId="{854A9683-8E3C-4C2D-93F9-47B0F3B985A6}" srcOrd="0" destOrd="0" presId="urn:microsoft.com/office/officeart/2009/3/layout/HorizontalOrganizationChart"/>
    <dgm:cxn modelId="{066A299A-2372-4A33-8108-F837D1E4C9F5}" srcId="{AB240D0E-02A5-4895-A287-C5EFF908FB39}" destId="{E364A862-6054-4033-8E8A-96AF8C50659F}" srcOrd="0" destOrd="0" parTransId="{8D10D098-E96F-4EDF-88B2-38E2E696B245}" sibTransId="{3521FC54-E5AC-45FE-8769-B2E26C681F1F}"/>
    <dgm:cxn modelId="{4C2D26F0-90F8-4FE3-A5AD-FC4153FE55C2}" srcId="{A3D9D160-F8C7-4734-9CD5-BED60CBE34F7}" destId="{A5741530-EB5C-44E5-B9CF-B34AF6CCCBFC}" srcOrd="0" destOrd="0" parTransId="{9B2FC7D5-3FC7-48B1-AD9D-4A6CB1745463}" sibTransId="{87DE1AC4-7F94-46D4-B0BF-8A212D22D730}"/>
    <dgm:cxn modelId="{A71C6AB7-80EE-4F27-B2F7-D25CED8AEBFF}" type="presOf" srcId="{31236D14-95B0-4103-8EE8-7CEF81AB1470}" destId="{1F8AD181-4F39-4740-9651-7660A8E51162}" srcOrd="0" destOrd="0" presId="urn:microsoft.com/office/officeart/2009/3/layout/HorizontalOrganizationChart"/>
    <dgm:cxn modelId="{1C58D307-A1F0-4DAA-A5F8-8EC1AD3AFB63}" type="presOf" srcId="{31236D14-95B0-4103-8EE8-7CEF81AB1470}" destId="{6B3B4708-C688-436B-8CCF-1EC96D348004}" srcOrd="1" destOrd="0" presId="urn:microsoft.com/office/officeart/2009/3/layout/HorizontalOrganizationChart"/>
    <dgm:cxn modelId="{210EA314-519F-454C-B3DC-6F4B2DF9512F}" type="presOf" srcId="{AB240D0E-02A5-4895-A287-C5EFF908FB39}" destId="{8369B5D0-DA47-4C0D-83D6-1579B6F224B5}" srcOrd="1" destOrd="0" presId="urn:microsoft.com/office/officeart/2009/3/layout/HorizontalOrganizationChart"/>
    <dgm:cxn modelId="{99612B1F-61D1-43AC-BDA4-9F61DD463F0A}" type="presOf" srcId="{A5741530-EB5C-44E5-B9CF-B34AF6CCCBFC}" destId="{9AEBE97C-3D9A-4DF4-81B2-110D2032A40C}" srcOrd="1" destOrd="0" presId="urn:microsoft.com/office/officeart/2009/3/layout/HorizontalOrganizationChart"/>
    <dgm:cxn modelId="{6285264A-0BBD-4B97-ABFF-CC5F58362520}" type="presOf" srcId="{1D9766D9-5681-4825-96F0-72BF148387D6}" destId="{BE35368E-58BF-4A79-BDC3-DD942AF5A254}" srcOrd="0" destOrd="0" presId="urn:microsoft.com/office/officeart/2009/3/layout/HorizontalOrganizationChart"/>
    <dgm:cxn modelId="{843D9DE6-33CD-45F0-A73A-B2278349133E}" type="presOf" srcId="{9B2FC7D5-3FC7-48B1-AD9D-4A6CB1745463}" destId="{083EA524-524B-47BA-B329-8040E2077254}" srcOrd="0" destOrd="0" presId="urn:microsoft.com/office/officeart/2009/3/layout/HorizontalOrganizationChart"/>
    <dgm:cxn modelId="{DEB9F5A2-423D-4E81-B54F-C3C874C2797A}" type="presOf" srcId="{A3D9D160-F8C7-4734-9CD5-BED60CBE34F7}" destId="{25BA3C79-CF8C-4F5C-9DED-23B73A0F3CFA}" srcOrd="0" destOrd="0" presId="urn:microsoft.com/office/officeart/2009/3/layout/HorizontalOrganizationChart"/>
    <dgm:cxn modelId="{D635BB2C-3330-470B-BD16-239152025AF5}" type="presOf" srcId="{A3D9D160-F8C7-4734-9CD5-BED60CBE34F7}" destId="{1218EE1E-E2B9-4C0E-8E6D-D7AB0AAA550B}" srcOrd="1" destOrd="0" presId="urn:microsoft.com/office/officeart/2009/3/layout/HorizontalOrganizationChart"/>
    <dgm:cxn modelId="{439B2369-E63C-4470-993E-052146D75B97}" type="presOf" srcId="{A5741530-EB5C-44E5-B9CF-B34AF6CCCBFC}" destId="{701BE652-D263-45F8-BA82-2B7DA9276F60}" srcOrd="0" destOrd="0" presId="urn:microsoft.com/office/officeart/2009/3/layout/HorizontalOrganizationChart"/>
    <dgm:cxn modelId="{FCAFA0C2-7BB4-4AC4-B59F-5ADB66F9FEB3}" type="presParOf" srcId="{A7949814-D142-437C-BCAB-903A6E947598}" destId="{724A6D6F-F031-46CF-93B8-E6E37486F54B}" srcOrd="0" destOrd="0" presId="urn:microsoft.com/office/officeart/2009/3/layout/HorizontalOrganizationChart"/>
    <dgm:cxn modelId="{D0B8D065-3435-4F36-AEF9-1447B9E5685D}" type="presParOf" srcId="{724A6D6F-F031-46CF-93B8-E6E37486F54B}" destId="{53E64A72-DB89-4063-AC74-A71A7B2666CC}" srcOrd="0" destOrd="0" presId="urn:microsoft.com/office/officeart/2009/3/layout/HorizontalOrganizationChart"/>
    <dgm:cxn modelId="{529AA5E9-685F-49A8-A745-0E0EA36DC5D1}" type="presParOf" srcId="{53E64A72-DB89-4063-AC74-A71A7B2666CC}" destId="{1F8AD181-4F39-4740-9651-7660A8E51162}" srcOrd="0" destOrd="0" presId="urn:microsoft.com/office/officeart/2009/3/layout/HorizontalOrganizationChart"/>
    <dgm:cxn modelId="{F438DDFA-74C1-403B-9C0F-E3B9111C9FED}" type="presParOf" srcId="{53E64A72-DB89-4063-AC74-A71A7B2666CC}" destId="{6B3B4708-C688-436B-8CCF-1EC96D348004}" srcOrd="1" destOrd="0" presId="urn:microsoft.com/office/officeart/2009/3/layout/HorizontalOrganizationChart"/>
    <dgm:cxn modelId="{8E675C9E-F15B-4B8B-BB84-D4DF6B66A945}" type="presParOf" srcId="{724A6D6F-F031-46CF-93B8-E6E37486F54B}" destId="{AE122E77-0AAA-4FC2-B1EE-88DDB2B8D313}" srcOrd="1" destOrd="0" presId="urn:microsoft.com/office/officeart/2009/3/layout/HorizontalOrganizationChart"/>
    <dgm:cxn modelId="{291F078B-2EA5-4F5F-829A-0AD538851761}" type="presParOf" srcId="{AE122E77-0AAA-4FC2-B1EE-88DDB2B8D313}" destId="{854A9683-8E3C-4C2D-93F9-47B0F3B985A6}" srcOrd="0" destOrd="0" presId="urn:microsoft.com/office/officeart/2009/3/layout/HorizontalOrganizationChart"/>
    <dgm:cxn modelId="{1C19E6EF-F9C6-4E1F-BAA8-0191E7159DF0}" type="presParOf" srcId="{AE122E77-0AAA-4FC2-B1EE-88DDB2B8D313}" destId="{57E36210-252A-4578-BBC5-ABCD1326081C}" srcOrd="1" destOrd="0" presId="urn:microsoft.com/office/officeart/2009/3/layout/HorizontalOrganizationChart"/>
    <dgm:cxn modelId="{D77F6717-8CF9-4D3A-82DA-746EF7EA83B5}" type="presParOf" srcId="{57E36210-252A-4578-BBC5-ABCD1326081C}" destId="{1C5585A8-2B02-42B4-AB3B-FC731C700FEE}" srcOrd="0" destOrd="0" presId="urn:microsoft.com/office/officeart/2009/3/layout/HorizontalOrganizationChart"/>
    <dgm:cxn modelId="{39C4C49A-4B62-41FE-871E-DBD653B7B4EB}" type="presParOf" srcId="{1C5585A8-2B02-42B4-AB3B-FC731C700FEE}" destId="{0E31D5E9-5B64-4028-926E-9E4CB8787F79}" srcOrd="0" destOrd="0" presId="urn:microsoft.com/office/officeart/2009/3/layout/HorizontalOrganizationChart"/>
    <dgm:cxn modelId="{87298AFA-7848-48F6-9660-EF6405F52242}" type="presParOf" srcId="{1C5585A8-2B02-42B4-AB3B-FC731C700FEE}" destId="{8369B5D0-DA47-4C0D-83D6-1579B6F224B5}" srcOrd="1" destOrd="0" presId="urn:microsoft.com/office/officeart/2009/3/layout/HorizontalOrganizationChart"/>
    <dgm:cxn modelId="{7F14EEA6-1948-417D-BCA9-67284CA0CA0E}" type="presParOf" srcId="{57E36210-252A-4578-BBC5-ABCD1326081C}" destId="{FAFBED7E-6F2E-41E7-813E-F14A8A2D0033}" srcOrd="1" destOrd="0" presId="urn:microsoft.com/office/officeart/2009/3/layout/HorizontalOrganizationChart"/>
    <dgm:cxn modelId="{DBFC7EC2-53D1-4E0F-9B75-6252DE25C075}" type="presParOf" srcId="{FAFBED7E-6F2E-41E7-813E-F14A8A2D0033}" destId="{9CD2714B-28CC-4664-8DB1-A66387AAC740}" srcOrd="0" destOrd="0" presId="urn:microsoft.com/office/officeart/2009/3/layout/HorizontalOrganizationChart"/>
    <dgm:cxn modelId="{6CC67717-DD42-4F78-9D14-14DAD176D0F1}" type="presParOf" srcId="{FAFBED7E-6F2E-41E7-813E-F14A8A2D0033}" destId="{F5DC6C1C-3805-4847-83CD-02BC94F5EA82}" srcOrd="1" destOrd="0" presId="urn:microsoft.com/office/officeart/2009/3/layout/HorizontalOrganizationChart"/>
    <dgm:cxn modelId="{DC9DF4F1-558D-41CD-BC42-E79B59AF2362}" type="presParOf" srcId="{F5DC6C1C-3805-4847-83CD-02BC94F5EA82}" destId="{370497B0-194E-4D94-B6D6-2A0BDC36DC56}" srcOrd="0" destOrd="0" presId="urn:microsoft.com/office/officeart/2009/3/layout/HorizontalOrganizationChart"/>
    <dgm:cxn modelId="{AAA8A252-A3C9-4533-ADF3-38BDED0DD38B}" type="presParOf" srcId="{370497B0-194E-4D94-B6D6-2A0BDC36DC56}" destId="{CB37CDDE-A681-4A81-A29A-46DC187B283B}" srcOrd="0" destOrd="0" presId="urn:microsoft.com/office/officeart/2009/3/layout/HorizontalOrganizationChart"/>
    <dgm:cxn modelId="{0CCA2F5B-637B-4860-AEF0-725B9AD52AFD}" type="presParOf" srcId="{370497B0-194E-4D94-B6D6-2A0BDC36DC56}" destId="{FEF84405-4D12-4D25-99D3-CD5A0A1A2215}" srcOrd="1" destOrd="0" presId="urn:microsoft.com/office/officeart/2009/3/layout/HorizontalOrganizationChart"/>
    <dgm:cxn modelId="{759222A6-A0E5-4B44-85C7-3C455336AD2E}" type="presParOf" srcId="{F5DC6C1C-3805-4847-83CD-02BC94F5EA82}" destId="{02781630-A376-4B0D-9223-1C72527A9A05}" srcOrd="1" destOrd="0" presId="urn:microsoft.com/office/officeart/2009/3/layout/HorizontalOrganizationChart"/>
    <dgm:cxn modelId="{CAF2527B-F31F-4758-94C9-51ED11FD9B05}" type="presParOf" srcId="{F5DC6C1C-3805-4847-83CD-02BC94F5EA82}" destId="{1769E4E5-8F38-4BE0-9D22-30F2D2700250}" srcOrd="2" destOrd="0" presId="urn:microsoft.com/office/officeart/2009/3/layout/HorizontalOrganizationChart"/>
    <dgm:cxn modelId="{0532E220-79BE-46AD-B676-91FF9D856EE2}" type="presParOf" srcId="{57E36210-252A-4578-BBC5-ABCD1326081C}" destId="{3AFB816A-C54B-4F83-B88F-CB62526076F8}" srcOrd="2" destOrd="0" presId="urn:microsoft.com/office/officeart/2009/3/layout/HorizontalOrganizationChart"/>
    <dgm:cxn modelId="{DFBF7E39-14E4-4EB4-94AD-C9CFA23AF49A}" type="presParOf" srcId="{AE122E77-0AAA-4FC2-B1EE-88DDB2B8D313}" destId="{BE35368E-58BF-4A79-BDC3-DD942AF5A254}" srcOrd="2" destOrd="0" presId="urn:microsoft.com/office/officeart/2009/3/layout/HorizontalOrganizationChart"/>
    <dgm:cxn modelId="{554C46FA-6452-4A2E-B98D-B554C7F94B22}" type="presParOf" srcId="{AE122E77-0AAA-4FC2-B1EE-88DDB2B8D313}" destId="{9C835C80-53AD-42EB-BD4E-E39E89394BCD}" srcOrd="3" destOrd="0" presId="urn:microsoft.com/office/officeart/2009/3/layout/HorizontalOrganizationChart"/>
    <dgm:cxn modelId="{14DAEE0E-254C-4F79-9B7D-752819A1DC7E}" type="presParOf" srcId="{9C835C80-53AD-42EB-BD4E-E39E89394BCD}" destId="{CAF2426C-A4C8-468F-AF5C-D1360C4B5A20}" srcOrd="0" destOrd="0" presId="urn:microsoft.com/office/officeart/2009/3/layout/HorizontalOrganizationChart"/>
    <dgm:cxn modelId="{D546D8B4-E4B5-4CC4-A68B-D562CC974938}" type="presParOf" srcId="{CAF2426C-A4C8-468F-AF5C-D1360C4B5A20}" destId="{25BA3C79-CF8C-4F5C-9DED-23B73A0F3CFA}" srcOrd="0" destOrd="0" presId="urn:microsoft.com/office/officeart/2009/3/layout/HorizontalOrganizationChart"/>
    <dgm:cxn modelId="{604D1F00-7FAF-4856-A2A6-FA5B9F8EFCCB}" type="presParOf" srcId="{CAF2426C-A4C8-468F-AF5C-D1360C4B5A20}" destId="{1218EE1E-E2B9-4C0E-8E6D-D7AB0AAA550B}" srcOrd="1" destOrd="0" presId="urn:microsoft.com/office/officeart/2009/3/layout/HorizontalOrganizationChart"/>
    <dgm:cxn modelId="{BB011D14-0DF3-47AA-A1BF-BEF76A119897}" type="presParOf" srcId="{9C835C80-53AD-42EB-BD4E-E39E89394BCD}" destId="{4D8F7AC9-10F6-4D06-BB71-FAB96E8BED04}" srcOrd="1" destOrd="0" presId="urn:microsoft.com/office/officeart/2009/3/layout/HorizontalOrganizationChart"/>
    <dgm:cxn modelId="{8AD6ECAA-1398-4E76-BA2D-BB61A0E7F452}" type="presParOf" srcId="{4D8F7AC9-10F6-4D06-BB71-FAB96E8BED04}" destId="{083EA524-524B-47BA-B329-8040E2077254}" srcOrd="0" destOrd="0" presId="urn:microsoft.com/office/officeart/2009/3/layout/HorizontalOrganizationChart"/>
    <dgm:cxn modelId="{0F89DEC3-7BD6-4CD8-BEA7-3523F428D2D2}" type="presParOf" srcId="{4D8F7AC9-10F6-4D06-BB71-FAB96E8BED04}" destId="{2FC9D087-A288-4E01-A992-6EB8E78F7AA5}" srcOrd="1" destOrd="0" presId="urn:microsoft.com/office/officeart/2009/3/layout/HorizontalOrganizationChart"/>
    <dgm:cxn modelId="{21AD1059-5688-43C8-BAFB-F731E17D2366}" type="presParOf" srcId="{2FC9D087-A288-4E01-A992-6EB8E78F7AA5}" destId="{00CFE477-18C7-4DC9-966A-7F1C62AF94E2}" srcOrd="0" destOrd="0" presId="urn:microsoft.com/office/officeart/2009/3/layout/HorizontalOrganizationChart"/>
    <dgm:cxn modelId="{B598BA76-2D07-4589-8AF8-9867AD9E112C}" type="presParOf" srcId="{00CFE477-18C7-4DC9-966A-7F1C62AF94E2}" destId="{701BE652-D263-45F8-BA82-2B7DA9276F60}" srcOrd="0" destOrd="0" presId="urn:microsoft.com/office/officeart/2009/3/layout/HorizontalOrganizationChart"/>
    <dgm:cxn modelId="{34C7DD1C-7A4E-452D-9ACC-90A4743929CA}" type="presParOf" srcId="{00CFE477-18C7-4DC9-966A-7F1C62AF94E2}" destId="{9AEBE97C-3D9A-4DF4-81B2-110D2032A40C}" srcOrd="1" destOrd="0" presId="urn:microsoft.com/office/officeart/2009/3/layout/HorizontalOrganizationChart"/>
    <dgm:cxn modelId="{5997F4E6-02E1-4A30-AA3C-1F1356D6D57D}" type="presParOf" srcId="{2FC9D087-A288-4E01-A992-6EB8E78F7AA5}" destId="{BDD0BAC4-930A-4B9A-BCC2-061C49BC42C9}" srcOrd="1" destOrd="0" presId="urn:microsoft.com/office/officeart/2009/3/layout/HorizontalOrganizationChart"/>
    <dgm:cxn modelId="{3CA0E40D-5D42-4AEB-89B6-C9883701D438}" type="presParOf" srcId="{2FC9D087-A288-4E01-A992-6EB8E78F7AA5}" destId="{B3D37C5C-4B53-469C-97B1-EC4317FEEA8D}" srcOrd="2" destOrd="0" presId="urn:microsoft.com/office/officeart/2009/3/layout/HorizontalOrganizationChart"/>
    <dgm:cxn modelId="{A619FB13-05A2-4DA1-B254-6027BB7EC344}" type="presParOf" srcId="{9C835C80-53AD-42EB-BD4E-E39E89394BCD}" destId="{31AF610F-E53F-4983-99BD-C8E41E1AE3DF}" srcOrd="2" destOrd="0" presId="urn:microsoft.com/office/officeart/2009/3/layout/HorizontalOrganizationChart"/>
    <dgm:cxn modelId="{A5F2C047-AB09-4B77-B587-04D03D3FC9FB}" type="presParOf" srcId="{724A6D6F-F031-46CF-93B8-E6E37486F54B}" destId="{305F95DD-01F9-474C-AAA0-1A36CB25E0D9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819DFDD-4F35-4747-904C-69314D0E3BAB}" type="doc">
      <dgm:prSet loTypeId="urn:microsoft.com/office/officeart/2005/8/layout/process1" loCatId="process" qsTypeId="urn:microsoft.com/office/officeart/2005/8/quickstyle/simple2" qsCatId="simple" csTypeId="urn:microsoft.com/office/officeart/2005/8/colors/accent0_1" csCatId="mainScheme" phldr="1"/>
      <dgm:spPr/>
    </dgm:pt>
    <dgm:pt modelId="{ADDAB46E-7C5E-463B-A6EE-78675F526472}">
      <dgm:prSet phldrT="[文本]" custT="1"/>
      <dgm:spPr/>
      <dgm:t>
        <a:bodyPr/>
        <a:lstStyle/>
        <a:p>
          <a:r>
            <a:rPr lang="zh-CN" altLang="en-US" sz="2400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主干成分</a:t>
          </a:r>
          <a:endParaRPr lang="zh-CN" altLang="en-US" sz="2400" b="1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E3F9B87C-12D3-4168-8ACA-D496222C1576}" type="parTrans" cxnId="{C15B58C5-D7AD-4AAC-88D5-E8D2A9CF0CC9}">
      <dgm:prSet/>
      <dgm:spPr/>
      <dgm:t>
        <a:bodyPr/>
        <a:lstStyle/>
        <a:p>
          <a:endParaRPr lang="zh-CN" altLang="en-US"/>
        </a:p>
      </dgm:t>
    </dgm:pt>
    <dgm:pt modelId="{11B8E348-F3FF-4BAE-85E1-81E81A0E58B8}" type="sibTrans" cxnId="{C15B58C5-D7AD-4AAC-88D5-E8D2A9CF0CC9}">
      <dgm:prSet/>
      <dgm:spPr/>
      <dgm:t>
        <a:bodyPr/>
        <a:lstStyle/>
        <a:p>
          <a:endParaRPr lang="zh-CN" altLang="en-US"/>
        </a:p>
      </dgm:t>
    </dgm:pt>
    <dgm:pt modelId="{DD1A12E8-8C82-48F7-BB96-E4958DAD1CE5}">
      <dgm:prSet phldrT="[文本]" custT="1"/>
      <dgm:spPr/>
      <dgm:t>
        <a:bodyPr/>
        <a:lstStyle/>
        <a:p>
          <a:r>
            <a:rPr lang="zh-CN" altLang="en-US" sz="2400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句子主体</a:t>
          </a:r>
          <a:endParaRPr lang="zh-CN" altLang="en-US" sz="2400" b="1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464A7420-83C7-4B5A-BD78-CB2685D6F519}" type="parTrans" cxnId="{262FD687-988C-4BD1-BA00-3220A7A99DEF}">
      <dgm:prSet/>
      <dgm:spPr/>
      <dgm:t>
        <a:bodyPr/>
        <a:lstStyle/>
        <a:p>
          <a:endParaRPr lang="zh-CN" altLang="en-US"/>
        </a:p>
      </dgm:t>
    </dgm:pt>
    <dgm:pt modelId="{27627836-E54B-4CB6-8063-F6C80F8AE2E4}" type="sibTrans" cxnId="{262FD687-988C-4BD1-BA00-3220A7A99DEF}">
      <dgm:prSet/>
      <dgm:spPr/>
      <dgm:t>
        <a:bodyPr/>
        <a:lstStyle/>
        <a:p>
          <a:endParaRPr lang="zh-CN" altLang="en-US"/>
        </a:p>
      </dgm:t>
    </dgm:pt>
    <dgm:pt modelId="{AF0971DA-72C5-4F4E-977D-9039C2BDAA25}">
      <dgm:prSet phldrT="[文本]" custT="1"/>
      <dgm:spPr/>
      <dgm:t>
        <a:bodyPr/>
        <a:lstStyle/>
        <a:p>
          <a:r>
            <a:rPr lang="zh-CN" altLang="en-US" sz="2400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单词认知</a:t>
          </a:r>
          <a:endParaRPr lang="zh-CN" altLang="en-US" sz="2400" b="1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35576076-EF72-4C11-90BF-17BC83BAD258}" type="parTrans" cxnId="{094EFB40-7C26-4B1E-B00D-EB175DA4F364}">
      <dgm:prSet/>
      <dgm:spPr/>
      <dgm:t>
        <a:bodyPr/>
        <a:lstStyle/>
        <a:p>
          <a:endParaRPr lang="zh-CN" altLang="en-US"/>
        </a:p>
      </dgm:t>
    </dgm:pt>
    <dgm:pt modelId="{B72B40DF-2B3B-4BB0-82A9-91E89177C355}" type="sibTrans" cxnId="{094EFB40-7C26-4B1E-B00D-EB175DA4F364}">
      <dgm:prSet/>
      <dgm:spPr/>
      <dgm:t>
        <a:bodyPr/>
        <a:lstStyle/>
        <a:p>
          <a:endParaRPr lang="zh-CN" altLang="en-US"/>
        </a:p>
      </dgm:t>
    </dgm:pt>
    <dgm:pt modelId="{85CEFE96-9B1D-4B16-A137-1AD67D58C625}" type="pres">
      <dgm:prSet presAssocID="{A819DFDD-4F35-4747-904C-69314D0E3BAB}" presName="Name0" presStyleCnt="0">
        <dgm:presLayoutVars>
          <dgm:dir/>
          <dgm:resizeHandles val="exact"/>
        </dgm:presLayoutVars>
      </dgm:prSet>
      <dgm:spPr/>
    </dgm:pt>
    <dgm:pt modelId="{5BE010D2-1B5C-4867-BB9B-3DF7B6C9BDD5}" type="pres">
      <dgm:prSet presAssocID="{ADDAB46E-7C5E-463B-A6EE-78675F52647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C7914FE-6854-4835-B699-469A1BA0A70E}" type="pres">
      <dgm:prSet presAssocID="{11B8E348-F3FF-4BAE-85E1-81E81A0E58B8}" presName="sibTrans" presStyleLbl="sibTrans2D1" presStyleIdx="0" presStyleCnt="2"/>
      <dgm:spPr/>
      <dgm:t>
        <a:bodyPr/>
        <a:lstStyle/>
        <a:p>
          <a:endParaRPr lang="zh-CN" altLang="en-US"/>
        </a:p>
      </dgm:t>
    </dgm:pt>
    <dgm:pt modelId="{D5C38673-AB97-42B5-87BA-E611C932C1A5}" type="pres">
      <dgm:prSet presAssocID="{11B8E348-F3FF-4BAE-85E1-81E81A0E58B8}" presName="connectorText" presStyleLbl="sibTrans2D1" presStyleIdx="0" presStyleCnt="2"/>
      <dgm:spPr/>
      <dgm:t>
        <a:bodyPr/>
        <a:lstStyle/>
        <a:p>
          <a:endParaRPr lang="zh-CN" altLang="en-US"/>
        </a:p>
      </dgm:t>
    </dgm:pt>
    <dgm:pt modelId="{15CCC85C-6B4B-4F41-BFA0-ED8B15D4DB79}" type="pres">
      <dgm:prSet presAssocID="{DD1A12E8-8C82-48F7-BB96-E4958DAD1CE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BF2C965-629A-48CD-A449-A5D72396121C}" type="pres">
      <dgm:prSet presAssocID="{27627836-E54B-4CB6-8063-F6C80F8AE2E4}" presName="sibTrans" presStyleLbl="sibTrans2D1" presStyleIdx="1" presStyleCnt="2"/>
      <dgm:spPr/>
      <dgm:t>
        <a:bodyPr/>
        <a:lstStyle/>
        <a:p>
          <a:endParaRPr lang="zh-CN" altLang="en-US"/>
        </a:p>
      </dgm:t>
    </dgm:pt>
    <dgm:pt modelId="{311C89E8-5977-4133-AA03-4D7A22D200EC}" type="pres">
      <dgm:prSet presAssocID="{27627836-E54B-4CB6-8063-F6C80F8AE2E4}" presName="connectorText" presStyleLbl="sibTrans2D1" presStyleIdx="1" presStyleCnt="2"/>
      <dgm:spPr/>
      <dgm:t>
        <a:bodyPr/>
        <a:lstStyle/>
        <a:p>
          <a:endParaRPr lang="zh-CN" altLang="en-US"/>
        </a:p>
      </dgm:t>
    </dgm:pt>
    <dgm:pt modelId="{4E93C60C-6E40-4B3C-B612-D33C82ACE4D8}" type="pres">
      <dgm:prSet presAssocID="{AF0971DA-72C5-4F4E-977D-9039C2BDAA2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C15B58C5-D7AD-4AAC-88D5-E8D2A9CF0CC9}" srcId="{A819DFDD-4F35-4747-904C-69314D0E3BAB}" destId="{ADDAB46E-7C5E-463B-A6EE-78675F526472}" srcOrd="0" destOrd="0" parTransId="{E3F9B87C-12D3-4168-8ACA-D496222C1576}" sibTransId="{11B8E348-F3FF-4BAE-85E1-81E81A0E58B8}"/>
    <dgm:cxn modelId="{D30EDDEB-223B-4393-8F2D-DFB9B419BA05}" type="presOf" srcId="{27627836-E54B-4CB6-8063-F6C80F8AE2E4}" destId="{9BF2C965-629A-48CD-A449-A5D72396121C}" srcOrd="0" destOrd="0" presId="urn:microsoft.com/office/officeart/2005/8/layout/process1"/>
    <dgm:cxn modelId="{23AF6E9F-C8DF-48EE-A870-5FB8AA833B35}" type="presOf" srcId="{AF0971DA-72C5-4F4E-977D-9039C2BDAA25}" destId="{4E93C60C-6E40-4B3C-B612-D33C82ACE4D8}" srcOrd="0" destOrd="0" presId="urn:microsoft.com/office/officeart/2005/8/layout/process1"/>
    <dgm:cxn modelId="{094EFB40-7C26-4B1E-B00D-EB175DA4F364}" srcId="{A819DFDD-4F35-4747-904C-69314D0E3BAB}" destId="{AF0971DA-72C5-4F4E-977D-9039C2BDAA25}" srcOrd="2" destOrd="0" parTransId="{35576076-EF72-4C11-90BF-17BC83BAD258}" sibTransId="{B72B40DF-2B3B-4BB0-82A9-91E89177C355}"/>
    <dgm:cxn modelId="{26C58D1F-A711-4557-A411-B29AF18F5658}" type="presOf" srcId="{ADDAB46E-7C5E-463B-A6EE-78675F526472}" destId="{5BE010D2-1B5C-4867-BB9B-3DF7B6C9BDD5}" srcOrd="0" destOrd="0" presId="urn:microsoft.com/office/officeart/2005/8/layout/process1"/>
    <dgm:cxn modelId="{5E527372-B7DA-40E6-AB52-BB18D235A67C}" type="presOf" srcId="{11B8E348-F3FF-4BAE-85E1-81E81A0E58B8}" destId="{5C7914FE-6854-4835-B699-469A1BA0A70E}" srcOrd="0" destOrd="0" presId="urn:microsoft.com/office/officeart/2005/8/layout/process1"/>
    <dgm:cxn modelId="{262FD687-988C-4BD1-BA00-3220A7A99DEF}" srcId="{A819DFDD-4F35-4747-904C-69314D0E3BAB}" destId="{DD1A12E8-8C82-48F7-BB96-E4958DAD1CE5}" srcOrd="1" destOrd="0" parTransId="{464A7420-83C7-4B5A-BD78-CB2685D6F519}" sibTransId="{27627836-E54B-4CB6-8063-F6C80F8AE2E4}"/>
    <dgm:cxn modelId="{6EC918CA-C212-45F2-8D0A-8F560F958ECE}" type="presOf" srcId="{27627836-E54B-4CB6-8063-F6C80F8AE2E4}" destId="{311C89E8-5977-4133-AA03-4D7A22D200EC}" srcOrd="1" destOrd="0" presId="urn:microsoft.com/office/officeart/2005/8/layout/process1"/>
    <dgm:cxn modelId="{CF686AC9-8906-4857-8520-65148538B87A}" type="presOf" srcId="{DD1A12E8-8C82-48F7-BB96-E4958DAD1CE5}" destId="{15CCC85C-6B4B-4F41-BFA0-ED8B15D4DB79}" srcOrd="0" destOrd="0" presId="urn:microsoft.com/office/officeart/2005/8/layout/process1"/>
    <dgm:cxn modelId="{39A85BDE-BF0B-4E8E-9C2C-6E57EF9E123F}" type="presOf" srcId="{A819DFDD-4F35-4747-904C-69314D0E3BAB}" destId="{85CEFE96-9B1D-4B16-A137-1AD67D58C625}" srcOrd="0" destOrd="0" presId="urn:microsoft.com/office/officeart/2005/8/layout/process1"/>
    <dgm:cxn modelId="{87EAC10C-5AFF-4FFE-8385-B1FFECC4C1B2}" type="presOf" srcId="{11B8E348-F3FF-4BAE-85E1-81E81A0E58B8}" destId="{D5C38673-AB97-42B5-87BA-E611C932C1A5}" srcOrd="1" destOrd="0" presId="urn:microsoft.com/office/officeart/2005/8/layout/process1"/>
    <dgm:cxn modelId="{4B3E6330-1823-4B7C-A8E7-D78D5B9024A2}" type="presParOf" srcId="{85CEFE96-9B1D-4B16-A137-1AD67D58C625}" destId="{5BE010D2-1B5C-4867-BB9B-3DF7B6C9BDD5}" srcOrd="0" destOrd="0" presId="urn:microsoft.com/office/officeart/2005/8/layout/process1"/>
    <dgm:cxn modelId="{DC6B196B-6E2F-40A4-9518-F5561F353C6E}" type="presParOf" srcId="{85CEFE96-9B1D-4B16-A137-1AD67D58C625}" destId="{5C7914FE-6854-4835-B699-469A1BA0A70E}" srcOrd="1" destOrd="0" presId="urn:microsoft.com/office/officeart/2005/8/layout/process1"/>
    <dgm:cxn modelId="{E1854E97-71F3-4AC6-A402-09B16F6D4874}" type="presParOf" srcId="{5C7914FE-6854-4835-B699-469A1BA0A70E}" destId="{D5C38673-AB97-42B5-87BA-E611C932C1A5}" srcOrd="0" destOrd="0" presId="urn:microsoft.com/office/officeart/2005/8/layout/process1"/>
    <dgm:cxn modelId="{1391179F-3245-4451-AE37-08E9A463D4CB}" type="presParOf" srcId="{85CEFE96-9B1D-4B16-A137-1AD67D58C625}" destId="{15CCC85C-6B4B-4F41-BFA0-ED8B15D4DB79}" srcOrd="2" destOrd="0" presId="urn:microsoft.com/office/officeart/2005/8/layout/process1"/>
    <dgm:cxn modelId="{7A8ABE68-42DC-458D-B0DE-8E5FEEDD3D49}" type="presParOf" srcId="{85CEFE96-9B1D-4B16-A137-1AD67D58C625}" destId="{9BF2C965-629A-48CD-A449-A5D72396121C}" srcOrd="3" destOrd="0" presId="urn:microsoft.com/office/officeart/2005/8/layout/process1"/>
    <dgm:cxn modelId="{E22CE2FB-71EC-435E-9507-2A0C6E282BA7}" type="presParOf" srcId="{9BF2C965-629A-48CD-A449-A5D72396121C}" destId="{311C89E8-5977-4133-AA03-4D7A22D200EC}" srcOrd="0" destOrd="0" presId="urn:microsoft.com/office/officeart/2005/8/layout/process1"/>
    <dgm:cxn modelId="{6DEF8873-0C36-4C17-A0D6-8941E82D1DA8}" type="presParOf" srcId="{85CEFE96-9B1D-4B16-A137-1AD67D58C625}" destId="{4E93C60C-6E40-4B3C-B612-D33C82ACE4D8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819DFDD-4F35-4747-904C-69314D0E3BAB}" type="doc">
      <dgm:prSet loTypeId="urn:microsoft.com/office/officeart/2005/8/layout/process1" loCatId="process" qsTypeId="urn:microsoft.com/office/officeart/2005/8/quickstyle/simple2" qsCatId="simple" csTypeId="urn:microsoft.com/office/officeart/2005/8/colors/accent0_1" csCatId="mainScheme" phldr="1"/>
      <dgm:spPr/>
    </dgm:pt>
    <dgm:pt modelId="{ADDAB46E-7C5E-463B-A6EE-78675F526472}">
      <dgm:prSet phldrT="[文本]"/>
      <dgm:spPr/>
      <dgm:t>
        <a:bodyPr/>
        <a:lstStyle/>
        <a:p>
          <a:r>
            <a:rPr lang="zh-CN" altLang="en-US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辅助成分</a:t>
          </a:r>
          <a:endParaRPr lang="zh-CN" altLang="en-US" b="1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E3F9B87C-12D3-4168-8ACA-D496222C1576}" type="parTrans" cxnId="{C15B58C5-D7AD-4AAC-88D5-E8D2A9CF0CC9}">
      <dgm:prSet/>
      <dgm:spPr/>
      <dgm:t>
        <a:bodyPr/>
        <a:lstStyle/>
        <a:p>
          <a:endParaRPr lang="zh-CN" altLang="en-US"/>
        </a:p>
      </dgm:t>
    </dgm:pt>
    <dgm:pt modelId="{11B8E348-F3FF-4BAE-85E1-81E81A0E58B8}" type="sibTrans" cxnId="{C15B58C5-D7AD-4AAC-88D5-E8D2A9CF0CC9}">
      <dgm:prSet/>
      <dgm:spPr/>
      <dgm:t>
        <a:bodyPr/>
        <a:lstStyle/>
        <a:p>
          <a:endParaRPr lang="zh-CN" altLang="en-US"/>
        </a:p>
      </dgm:t>
    </dgm:pt>
    <dgm:pt modelId="{DD1A12E8-8C82-48F7-BB96-E4958DAD1CE5}">
      <dgm:prSet phldrT="[文本]"/>
      <dgm:spPr/>
      <dgm:t>
        <a:bodyPr/>
        <a:lstStyle/>
        <a:p>
          <a:r>
            <a:rPr lang="zh-CN" altLang="en-US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句子细节</a:t>
          </a:r>
          <a:endParaRPr lang="zh-CN" altLang="en-US" b="1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464A7420-83C7-4B5A-BD78-CB2685D6F519}" type="parTrans" cxnId="{262FD687-988C-4BD1-BA00-3220A7A99DEF}">
      <dgm:prSet/>
      <dgm:spPr/>
      <dgm:t>
        <a:bodyPr/>
        <a:lstStyle/>
        <a:p>
          <a:endParaRPr lang="zh-CN" altLang="en-US"/>
        </a:p>
      </dgm:t>
    </dgm:pt>
    <dgm:pt modelId="{27627836-E54B-4CB6-8063-F6C80F8AE2E4}" type="sibTrans" cxnId="{262FD687-988C-4BD1-BA00-3220A7A99DEF}">
      <dgm:prSet/>
      <dgm:spPr/>
      <dgm:t>
        <a:bodyPr/>
        <a:lstStyle/>
        <a:p>
          <a:endParaRPr lang="zh-CN" altLang="en-US"/>
        </a:p>
      </dgm:t>
    </dgm:pt>
    <dgm:pt modelId="{AF0971DA-72C5-4F4E-977D-9039C2BDAA25}">
      <dgm:prSet phldrT="[文本]"/>
      <dgm:spPr/>
      <dgm:t>
        <a:bodyPr/>
        <a:lstStyle/>
        <a:p>
          <a:r>
            <a:rPr lang="zh-CN" altLang="en-US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单词</a:t>
          </a:r>
          <a:r>
            <a: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/</a:t>
          </a:r>
          <a:r>
            <a:rPr lang="zh-CN" altLang="en-US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语序</a:t>
          </a:r>
          <a:endParaRPr lang="zh-CN" altLang="en-US" b="1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35576076-EF72-4C11-90BF-17BC83BAD258}" type="parTrans" cxnId="{094EFB40-7C26-4B1E-B00D-EB175DA4F364}">
      <dgm:prSet/>
      <dgm:spPr/>
      <dgm:t>
        <a:bodyPr/>
        <a:lstStyle/>
        <a:p>
          <a:endParaRPr lang="zh-CN" altLang="en-US"/>
        </a:p>
      </dgm:t>
    </dgm:pt>
    <dgm:pt modelId="{B72B40DF-2B3B-4BB0-82A9-91E89177C355}" type="sibTrans" cxnId="{094EFB40-7C26-4B1E-B00D-EB175DA4F364}">
      <dgm:prSet/>
      <dgm:spPr/>
      <dgm:t>
        <a:bodyPr/>
        <a:lstStyle/>
        <a:p>
          <a:endParaRPr lang="zh-CN" altLang="en-US"/>
        </a:p>
      </dgm:t>
    </dgm:pt>
    <dgm:pt modelId="{85CEFE96-9B1D-4B16-A137-1AD67D58C625}" type="pres">
      <dgm:prSet presAssocID="{A819DFDD-4F35-4747-904C-69314D0E3BAB}" presName="Name0" presStyleCnt="0">
        <dgm:presLayoutVars>
          <dgm:dir/>
          <dgm:resizeHandles val="exact"/>
        </dgm:presLayoutVars>
      </dgm:prSet>
      <dgm:spPr/>
    </dgm:pt>
    <dgm:pt modelId="{5BE010D2-1B5C-4867-BB9B-3DF7B6C9BDD5}" type="pres">
      <dgm:prSet presAssocID="{ADDAB46E-7C5E-463B-A6EE-78675F52647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C7914FE-6854-4835-B699-469A1BA0A70E}" type="pres">
      <dgm:prSet presAssocID="{11B8E348-F3FF-4BAE-85E1-81E81A0E58B8}" presName="sibTrans" presStyleLbl="sibTrans2D1" presStyleIdx="0" presStyleCnt="2"/>
      <dgm:spPr/>
      <dgm:t>
        <a:bodyPr/>
        <a:lstStyle/>
        <a:p>
          <a:endParaRPr lang="zh-CN" altLang="en-US"/>
        </a:p>
      </dgm:t>
    </dgm:pt>
    <dgm:pt modelId="{D5C38673-AB97-42B5-87BA-E611C932C1A5}" type="pres">
      <dgm:prSet presAssocID="{11B8E348-F3FF-4BAE-85E1-81E81A0E58B8}" presName="connectorText" presStyleLbl="sibTrans2D1" presStyleIdx="0" presStyleCnt="2"/>
      <dgm:spPr/>
      <dgm:t>
        <a:bodyPr/>
        <a:lstStyle/>
        <a:p>
          <a:endParaRPr lang="zh-CN" altLang="en-US"/>
        </a:p>
      </dgm:t>
    </dgm:pt>
    <dgm:pt modelId="{15CCC85C-6B4B-4F41-BFA0-ED8B15D4DB79}" type="pres">
      <dgm:prSet presAssocID="{DD1A12E8-8C82-48F7-BB96-E4958DAD1CE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BF2C965-629A-48CD-A449-A5D72396121C}" type="pres">
      <dgm:prSet presAssocID="{27627836-E54B-4CB6-8063-F6C80F8AE2E4}" presName="sibTrans" presStyleLbl="sibTrans2D1" presStyleIdx="1" presStyleCnt="2"/>
      <dgm:spPr/>
      <dgm:t>
        <a:bodyPr/>
        <a:lstStyle/>
        <a:p>
          <a:endParaRPr lang="zh-CN" altLang="en-US"/>
        </a:p>
      </dgm:t>
    </dgm:pt>
    <dgm:pt modelId="{311C89E8-5977-4133-AA03-4D7A22D200EC}" type="pres">
      <dgm:prSet presAssocID="{27627836-E54B-4CB6-8063-F6C80F8AE2E4}" presName="connectorText" presStyleLbl="sibTrans2D1" presStyleIdx="1" presStyleCnt="2"/>
      <dgm:spPr/>
      <dgm:t>
        <a:bodyPr/>
        <a:lstStyle/>
        <a:p>
          <a:endParaRPr lang="zh-CN" altLang="en-US"/>
        </a:p>
      </dgm:t>
    </dgm:pt>
    <dgm:pt modelId="{4E93C60C-6E40-4B3C-B612-D33C82ACE4D8}" type="pres">
      <dgm:prSet presAssocID="{AF0971DA-72C5-4F4E-977D-9039C2BDAA2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C15B58C5-D7AD-4AAC-88D5-E8D2A9CF0CC9}" srcId="{A819DFDD-4F35-4747-904C-69314D0E3BAB}" destId="{ADDAB46E-7C5E-463B-A6EE-78675F526472}" srcOrd="0" destOrd="0" parTransId="{E3F9B87C-12D3-4168-8ACA-D496222C1576}" sibTransId="{11B8E348-F3FF-4BAE-85E1-81E81A0E58B8}"/>
    <dgm:cxn modelId="{18C258C6-2B10-48C4-85F4-F454E56A3191}" type="presOf" srcId="{11B8E348-F3FF-4BAE-85E1-81E81A0E58B8}" destId="{D5C38673-AB97-42B5-87BA-E611C932C1A5}" srcOrd="1" destOrd="0" presId="urn:microsoft.com/office/officeart/2005/8/layout/process1"/>
    <dgm:cxn modelId="{12A1DCA1-DA9C-4B1F-AA98-735325681514}" type="presOf" srcId="{27627836-E54B-4CB6-8063-F6C80F8AE2E4}" destId="{311C89E8-5977-4133-AA03-4D7A22D200EC}" srcOrd="1" destOrd="0" presId="urn:microsoft.com/office/officeart/2005/8/layout/process1"/>
    <dgm:cxn modelId="{B97E25F7-B938-4332-9E9E-396D5C057205}" type="presOf" srcId="{AF0971DA-72C5-4F4E-977D-9039C2BDAA25}" destId="{4E93C60C-6E40-4B3C-B612-D33C82ACE4D8}" srcOrd="0" destOrd="0" presId="urn:microsoft.com/office/officeart/2005/8/layout/process1"/>
    <dgm:cxn modelId="{B4043A5E-7D73-4E24-9CE2-2B2C886FB988}" type="presOf" srcId="{27627836-E54B-4CB6-8063-F6C80F8AE2E4}" destId="{9BF2C965-629A-48CD-A449-A5D72396121C}" srcOrd="0" destOrd="0" presId="urn:microsoft.com/office/officeart/2005/8/layout/process1"/>
    <dgm:cxn modelId="{094EFB40-7C26-4B1E-B00D-EB175DA4F364}" srcId="{A819DFDD-4F35-4747-904C-69314D0E3BAB}" destId="{AF0971DA-72C5-4F4E-977D-9039C2BDAA25}" srcOrd="2" destOrd="0" parTransId="{35576076-EF72-4C11-90BF-17BC83BAD258}" sibTransId="{B72B40DF-2B3B-4BB0-82A9-91E89177C355}"/>
    <dgm:cxn modelId="{262FD687-988C-4BD1-BA00-3220A7A99DEF}" srcId="{A819DFDD-4F35-4747-904C-69314D0E3BAB}" destId="{DD1A12E8-8C82-48F7-BB96-E4958DAD1CE5}" srcOrd="1" destOrd="0" parTransId="{464A7420-83C7-4B5A-BD78-CB2685D6F519}" sibTransId="{27627836-E54B-4CB6-8063-F6C80F8AE2E4}"/>
    <dgm:cxn modelId="{4AEBA6B9-9004-446E-854D-711A3ADD5205}" type="presOf" srcId="{DD1A12E8-8C82-48F7-BB96-E4958DAD1CE5}" destId="{15CCC85C-6B4B-4F41-BFA0-ED8B15D4DB79}" srcOrd="0" destOrd="0" presId="urn:microsoft.com/office/officeart/2005/8/layout/process1"/>
    <dgm:cxn modelId="{A808BF59-07AE-45C2-BB1C-DC83B57CDC6E}" type="presOf" srcId="{11B8E348-F3FF-4BAE-85E1-81E81A0E58B8}" destId="{5C7914FE-6854-4835-B699-469A1BA0A70E}" srcOrd="0" destOrd="0" presId="urn:microsoft.com/office/officeart/2005/8/layout/process1"/>
    <dgm:cxn modelId="{6DB42CBC-DC76-4C3E-9D50-5AAE75D9D3B0}" type="presOf" srcId="{A819DFDD-4F35-4747-904C-69314D0E3BAB}" destId="{85CEFE96-9B1D-4B16-A137-1AD67D58C625}" srcOrd="0" destOrd="0" presId="urn:microsoft.com/office/officeart/2005/8/layout/process1"/>
    <dgm:cxn modelId="{76A87C81-5A0D-45F3-B01A-4EB0500D3B86}" type="presOf" srcId="{ADDAB46E-7C5E-463B-A6EE-78675F526472}" destId="{5BE010D2-1B5C-4867-BB9B-3DF7B6C9BDD5}" srcOrd="0" destOrd="0" presId="urn:microsoft.com/office/officeart/2005/8/layout/process1"/>
    <dgm:cxn modelId="{01E727B0-6ACB-41E6-94F8-AC99FC780EA8}" type="presParOf" srcId="{85CEFE96-9B1D-4B16-A137-1AD67D58C625}" destId="{5BE010D2-1B5C-4867-BB9B-3DF7B6C9BDD5}" srcOrd="0" destOrd="0" presId="urn:microsoft.com/office/officeart/2005/8/layout/process1"/>
    <dgm:cxn modelId="{8B1C4C40-A9ED-4862-AA73-162387B5B59F}" type="presParOf" srcId="{85CEFE96-9B1D-4B16-A137-1AD67D58C625}" destId="{5C7914FE-6854-4835-B699-469A1BA0A70E}" srcOrd="1" destOrd="0" presId="urn:microsoft.com/office/officeart/2005/8/layout/process1"/>
    <dgm:cxn modelId="{74000B99-86F5-483B-8C3A-DFFBECE0E721}" type="presParOf" srcId="{5C7914FE-6854-4835-B699-469A1BA0A70E}" destId="{D5C38673-AB97-42B5-87BA-E611C932C1A5}" srcOrd="0" destOrd="0" presId="urn:microsoft.com/office/officeart/2005/8/layout/process1"/>
    <dgm:cxn modelId="{F7223C88-3FB7-453B-8DC3-E6F3DCECCD14}" type="presParOf" srcId="{85CEFE96-9B1D-4B16-A137-1AD67D58C625}" destId="{15CCC85C-6B4B-4F41-BFA0-ED8B15D4DB79}" srcOrd="2" destOrd="0" presId="urn:microsoft.com/office/officeart/2005/8/layout/process1"/>
    <dgm:cxn modelId="{7009B06A-93D9-46CA-AE38-386E8BB42990}" type="presParOf" srcId="{85CEFE96-9B1D-4B16-A137-1AD67D58C625}" destId="{9BF2C965-629A-48CD-A449-A5D72396121C}" srcOrd="3" destOrd="0" presId="urn:microsoft.com/office/officeart/2005/8/layout/process1"/>
    <dgm:cxn modelId="{BF39BD66-FD7F-4788-B36A-AA30CAAD3A66}" type="presParOf" srcId="{9BF2C965-629A-48CD-A449-A5D72396121C}" destId="{311C89E8-5977-4133-AA03-4D7A22D200EC}" srcOrd="0" destOrd="0" presId="urn:microsoft.com/office/officeart/2005/8/layout/process1"/>
    <dgm:cxn modelId="{FD22C14D-984D-4143-BDB8-CC396DB5E4D5}" type="presParOf" srcId="{85CEFE96-9B1D-4B16-A137-1AD67D58C625}" destId="{4E93C60C-6E40-4B3C-B612-D33C82ACE4D8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D7E3B98-32DA-445D-BA01-50775B954DE7}" type="doc">
      <dgm:prSet loTypeId="urn:microsoft.com/office/officeart/2005/8/layout/hProcess11" loCatId="process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zh-CN" altLang="en-US"/>
        </a:p>
      </dgm:t>
    </dgm:pt>
    <dgm:pt modelId="{23BBD57D-C75D-4212-B8A9-44C4F06509F8}">
      <dgm:prSet phldrT="[文本]"/>
      <dgm:spPr/>
      <dgm:t>
        <a:bodyPr/>
        <a:lstStyle/>
        <a:p>
          <a:r>
            <a:rPr lang="zh-CN" altLang="en-US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定语</a:t>
          </a:r>
          <a:endParaRPr lang="zh-CN" altLang="en-US" b="1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660D8707-92D6-45E1-8179-EEA438550557}" type="parTrans" cxnId="{F2882171-4293-4347-A9CE-66C592F636F8}">
      <dgm:prSet/>
      <dgm:spPr/>
      <dgm:t>
        <a:bodyPr/>
        <a:lstStyle/>
        <a:p>
          <a:endParaRPr lang="zh-CN" altLang="en-US"/>
        </a:p>
      </dgm:t>
    </dgm:pt>
    <dgm:pt modelId="{CD8E3CDE-57C9-4A51-AC96-7105511E01C4}" type="sibTrans" cxnId="{F2882171-4293-4347-A9CE-66C592F636F8}">
      <dgm:prSet/>
      <dgm:spPr/>
      <dgm:t>
        <a:bodyPr/>
        <a:lstStyle/>
        <a:p>
          <a:endParaRPr lang="zh-CN" altLang="en-US"/>
        </a:p>
      </dgm:t>
    </dgm:pt>
    <dgm:pt modelId="{53BF1157-53D2-45CF-B4E5-47B6F139C528}">
      <dgm:prSet phldrT="[文本]"/>
      <dgm:spPr/>
      <dgm:t>
        <a:bodyPr/>
        <a:lstStyle/>
        <a:p>
          <a:r>
            <a:rPr lang="zh-CN" altLang="en-US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同位语</a:t>
          </a:r>
          <a:endParaRPr lang="zh-CN" altLang="en-US" b="1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B9BB8FD5-FDB9-42C1-8399-4A57310B0585}" type="parTrans" cxnId="{96C55690-06CE-4370-8CE3-3A72867AC9A7}">
      <dgm:prSet/>
      <dgm:spPr/>
      <dgm:t>
        <a:bodyPr/>
        <a:lstStyle/>
        <a:p>
          <a:endParaRPr lang="zh-CN" altLang="en-US"/>
        </a:p>
      </dgm:t>
    </dgm:pt>
    <dgm:pt modelId="{4DA67C8A-2F21-4BB1-ABC8-DB32C1469CD9}" type="sibTrans" cxnId="{96C55690-06CE-4370-8CE3-3A72867AC9A7}">
      <dgm:prSet/>
      <dgm:spPr/>
      <dgm:t>
        <a:bodyPr/>
        <a:lstStyle/>
        <a:p>
          <a:endParaRPr lang="zh-CN" altLang="en-US"/>
        </a:p>
      </dgm:t>
    </dgm:pt>
    <dgm:pt modelId="{6C3A87D5-96E5-4D72-B937-4D50070EE4D7}">
      <dgm:prSet phldrT="[文本]"/>
      <dgm:spPr/>
      <dgm:t>
        <a:bodyPr/>
        <a:lstStyle/>
        <a:p>
          <a:r>
            <a:rPr lang="zh-CN" altLang="en-US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状语</a:t>
          </a:r>
          <a:endParaRPr lang="zh-CN" altLang="en-US" b="1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956A020A-47C5-4FC1-B93C-9B31C9877DB9}" type="parTrans" cxnId="{51F385B2-D523-4775-9464-B50A31A26122}">
      <dgm:prSet/>
      <dgm:spPr/>
      <dgm:t>
        <a:bodyPr/>
        <a:lstStyle/>
        <a:p>
          <a:endParaRPr lang="zh-CN" altLang="en-US"/>
        </a:p>
      </dgm:t>
    </dgm:pt>
    <dgm:pt modelId="{F37E99A1-2035-4763-9341-E69B16A95519}" type="sibTrans" cxnId="{51F385B2-D523-4775-9464-B50A31A26122}">
      <dgm:prSet/>
      <dgm:spPr/>
      <dgm:t>
        <a:bodyPr/>
        <a:lstStyle/>
        <a:p>
          <a:endParaRPr lang="zh-CN" altLang="en-US"/>
        </a:p>
      </dgm:t>
    </dgm:pt>
    <dgm:pt modelId="{AE9B3A5E-4503-4856-8C75-7F3F461A8999}" type="pres">
      <dgm:prSet presAssocID="{5D7E3B98-32DA-445D-BA01-50775B954DE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814E018B-333F-4455-AC3B-7AC69632A08A}" type="pres">
      <dgm:prSet presAssocID="{5D7E3B98-32DA-445D-BA01-50775B954DE7}" presName="arrow" presStyleLbl="bgShp" presStyleIdx="0" presStyleCnt="1"/>
      <dgm:spPr>
        <a:gradFill flip="none" rotWithShape="0">
          <a:gsLst>
            <a:gs pos="0">
              <a:schemeClr val="dk1">
                <a:tint val="40000"/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dk1">
                <a:tint val="40000"/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dk1">
                <a:tint val="40000"/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8100000" scaled="1"/>
          <a:tileRect/>
        </a:gradFill>
        <a:ln>
          <a:solidFill>
            <a:schemeClr val="tx1"/>
          </a:solidFill>
        </a:ln>
      </dgm:spPr>
    </dgm:pt>
    <dgm:pt modelId="{01027488-B214-45FD-B032-C16FC2ECD1FF}" type="pres">
      <dgm:prSet presAssocID="{5D7E3B98-32DA-445D-BA01-50775B954DE7}" presName="points" presStyleCnt="0"/>
      <dgm:spPr/>
    </dgm:pt>
    <dgm:pt modelId="{85EB4519-B5BE-4A84-9145-EED15FB1EA32}" type="pres">
      <dgm:prSet presAssocID="{23BBD57D-C75D-4212-B8A9-44C4F06509F8}" presName="compositeA" presStyleCnt="0"/>
      <dgm:spPr/>
    </dgm:pt>
    <dgm:pt modelId="{CAAC220F-8054-49D2-983F-6B81CDC2BCE2}" type="pres">
      <dgm:prSet presAssocID="{23BBD57D-C75D-4212-B8A9-44C4F06509F8}" presName="text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DFCABFB-1B06-4253-8FBF-30A0D9807BEF}" type="pres">
      <dgm:prSet presAssocID="{23BBD57D-C75D-4212-B8A9-44C4F06509F8}" presName="circleA" presStyleLbl="node1" presStyleIdx="0" presStyleCnt="3"/>
      <dgm:spPr/>
    </dgm:pt>
    <dgm:pt modelId="{8A812C75-C6B0-4C6D-9EC8-C558AA36F8EE}" type="pres">
      <dgm:prSet presAssocID="{23BBD57D-C75D-4212-B8A9-44C4F06509F8}" presName="spaceA" presStyleCnt="0"/>
      <dgm:spPr/>
    </dgm:pt>
    <dgm:pt modelId="{1738D51B-307E-448A-BCDC-7E97C0C1F650}" type="pres">
      <dgm:prSet presAssocID="{CD8E3CDE-57C9-4A51-AC96-7105511E01C4}" presName="space" presStyleCnt="0"/>
      <dgm:spPr/>
    </dgm:pt>
    <dgm:pt modelId="{341A15F6-BBAF-47C1-BBB2-C74FD3A7EF20}" type="pres">
      <dgm:prSet presAssocID="{53BF1157-53D2-45CF-B4E5-47B6F139C528}" presName="compositeB" presStyleCnt="0"/>
      <dgm:spPr/>
    </dgm:pt>
    <dgm:pt modelId="{A60F0AE8-3126-4D64-B231-99B6C5FADC66}" type="pres">
      <dgm:prSet presAssocID="{53BF1157-53D2-45CF-B4E5-47B6F139C528}" presName="text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830C64C-F80C-4F09-9062-460514694015}" type="pres">
      <dgm:prSet presAssocID="{53BF1157-53D2-45CF-B4E5-47B6F139C528}" presName="circleB" presStyleLbl="node1" presStyleIdx="1" presStyleCnt="3"/>
      <dgm:spPr/>
    </dgm:pt>
    <dgm:pt modelId="{FD609AFE-1440-4667-9F77-1D966CB76E16}" type="pres">
      <dgm:prSet presAssocID="{53BF1157-53D2-45CF-B4E5-47B6F139C528}" presName="spaceB" presStyleCnt="0"/>
      <dgm:spPr/>
    </dgm:pt>
    <dgm:pt modelId="{828DD1FA-076C-4B6E-9A41-3B1CFD201309}" type="pres">
      <dgm:prSet presAssocID="{4DA67C8A-2F21-4BB1-ABC8-DB32C1469CD9}" presName="space" presStyleCnt="0"/>
      <dgm:spPr/>
    </dgm:pt>
    <dgm:pt modelId="{4E7B84A7-DCE2-4824-8AE2-9B780A245707}" type="pres">
      <dgm:prSet presAssocID="{6C3A87D5-96E5-4D72-B937-4D50070EE4D7}" presName="compositeA" presStyleCnt="0"/>
      <dgm:spPr/>
    </dgm:pt>
    <dgm:pt modelId="{36B6CCBD-4E9D-4A99-B627-F4496AAB064E}" type="pres">
      <dgm:prSet presAssocID="{6C3A87D5-96E5-4D72-B937-4D50070EE4D7}" presName="textA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8605033-593E-48C1-8249-E2A446C742BE}" type="pres">
      <dgm:prSet presAssocID="{6C3A87D5-96E5-4D72-B937-4D50070EE4D7}" presName="circleA" presStyleLbl="node1" presStyleIdx="2" presStyleCnt="3"/>
      <dgm:spPr/>
    </dgm:pt>
    <dgm:pt modelId="{56DF94C8-1F95-4216-8A64-A7C042525272}" type="pres">
      <dgm:prSet presAssocID="{6C3A87D5-96E5-4D72-B937-4D50070EE4D7}" presName="spaceA" presStyleCnt="0"/>
      <dgm:spPr/>
    </dgm:pt>
  </dgm:ptLst>
  <dgm:cxnLst>
    <dgm:cxn modelId="{370ED92C-7999-41EB-8956-55A30BC314EE}" type="presOf" srcId="{23BBD57D-C75D-4212-B8A9-44C4F06509F8}" destId="{CAAC220F-8054-49D2-983F-6B81CDC2BCE2}" srcOrd="0" destOrd="0" presId="urn:microsoft.com/office/officeart/2005/8/layout/hProcess11"/>
    <dgm:cxn modelId="{51F385B2-D523-4775-9464-B50A31A26122}" srcId="{5D7E3B98-32DA-445D-BA01-50775B954DE7}" destId="{6C3A87D5-96E5-4D72-B937-4D50070EE4D7}" srcOrd="2" destOrd="0" parTransId="{956A020A-47C5-4FC1-B93C-9B31C9877DB9}" sibTransId="{F37E99A1-2035-4763-9341-E69B16A95519}"/>
    <dgm:cxn modelId="{2E459CAC-C50F-4036-BDF7-B1910D31F0A6}" type="presOf" srcId="{6C3A87D5-96E5-4D72-B937-4D50070EE4D7}" destId="{36B6CCBD-4E9D-4A99-B627-F4496AAB064E}" srcOrd="0" destOrd="0" presId="urn:microsoft.com/office/officeart/2005/8/layout/hProcess11"/>
    <dgm:cxn modelId="{14BBD1F7-8AEB-4890-956B-CCFD3C174E7E}" type="presOf" srcId="{53BF1157-53D2-45CF-B4E5-47B6F139C528}" destId="{A60F0AE8-3126-4D64-B231-99B6C5FADC66}" srcOrd="0" destOrd="0" presId="urn:microsoft.com/office/officeart/2005/8/layout/hProcess11"/>
    <dgm:cxn modelId="{F2882171-4293-4347-A9CE-66C592F636F8}" srcId="{5D7E3B98-32DA-445D-BA01-50775B954DE7}" destId="{23BBD57D-C75D-4212-B8A9-44C4F06509F8}" srcOrd="0" destOrd="0" parTransId="{660D8707-92D6-45E1-8179-EEA438550557}" sibTransId="{CD8E3CDE-57C9-4A51-AC96-7105511E01C4}"/>
    <dgm:cxn modelId="{96C55690-06CE-4370-8CE3-3A72867AC9A7}" srcId="{5D7E3B98-32DA-445D-BA01-50775B954DE7}" destId="{53BF1157-53D2-45CF-B4E5-47B6F139C528}" srcOrd="1" destOrd="0" parTransId="{B9BB8FD5-FDB9-42C1-8399-4A57310B0585}" sibTransId="{4DA67C8A-2F21-4BB1-ABC8-DB32C1469CD9}"/>
    <dgm:cxn modelId="{9482F6C8-C994-4B8D-B1EE-00D0B8BE902D}" type="presOf" srcId="{5D7E3B98-32DA-445D-BA01-50775B954DE7}" destId="{AE9B3A5E-4503-4856-8C75-7F3F461A8999}" srcOrd="0" destOrd="0" presId="urn:microsoft.com/office/officeart/2005/8/layout/hProcess11"/>
    <dgm:cxn modelId="{8ED2E97A-0FD4-441B-AA16-D504C053DB8F}" type="presParOf" srcId="{AE9B3A5E-4503-4856-8C75-7F3F461A8999}" destId="{814E018B-333F-4455-AC3B-7AC69632A08A}" srcOrd="0" destOrd="0" presId="urn:microsoft.com/office/officeart/2005/8/layout/hProcess11"/>
    <dgm:cxn modelId="{D85DB672-8018-461D-9224-99EEC4EFF218}" type="presParOf" srcId="{AE9B3A5E-4503-4856-8C75-7F3F461A8999}" destId="{01027488-B214-45FD-B032-C16FC2ECD1FF}" srcOrd="1" destOrd="0" presId="urn:microsoft.com/office/officeart/2005/8/layout/hProcess11"/>
    <dgm:cxn modelId="{DBD7D671-E77A-4082-BDDA-BE212BB14D3F}" type="presParOf" srcId="{01027488-B214-45FD-B032-C16FC2ECD1FF}" destId="{85EB4519-B5BE-4A84-9145-EED15FB1EA32}" srcOrd="0" destOrd="0" presId="urn:microsoft.com/office/officeart/2005/8/layout/hProcess11"/>
    <dgm:cxn modelId="{08390DD9-4D4C-479F-BF60-665D5A95AD9D}" type="presParOf" srcId="{85EB4519-B5BE-4A84-9145-EED15FB1EA32}" destId="{CAAC220F-8054-49D2-983F-6B81CDC2BCE2}" srcOrd="0" destOrd="0" presId="urn:microsoft.com/office/officeart/2005/8/layout/hProcess11"/>
    <dgm:cxn modelId="{53901895-4C89-47EC-8AC9-C1C7ACA95B7D}" type="presParOf" srcId="{85EB4519-B5BE-4A84-9145-EED15FB1EA32}" destId="{FDFCABFB-1B06-4253-8FBF-30A0D9807BEF}" srcOrd="1" destOrd="0" presId="urn:microsoft.com/office/officeart/2005/8/layout/hProcess11"/>
    <dgm:cxn modelId="{B24E0AD7-9C04-4210-9E7B-48D269D0D545}" type="presParOf" srcId="{85EB4519-B5BE-4A84-9145-EED15FB1EA32}" destId="{8A812C75-C6B0-4C6D-9EC8-C558AA36F8EE}" srcOrd="2" destOrd="0" presId="urn:microsoft.com/office/officeart/2005/8/layout/hProcess11"/>
    <dgm:cxn modelId="{08021820-D912-4EDF-8C88-BA1AF4777DA8}" type="presParOf" srcId="{01027488-B214-45FD-B032-C16FC2ECD1FF}" destId="{1738D51B-307E-448A-BCDC-7E97C0C1F650}" srcOrd="1" destOrd="0" presId="urn:microsoft.com/office/officeart/2005/8/layout/hProcess11"/>
    <dgm:cxn modelId="{FDAA874A-1003-4999-A54A-F256FA80AEBE}" type="presParOf" srcId="{01027488-B214-45FD-B032-C16FC2ECD1FF}" destId="{341A15F6-BBAF-47C1-BBB2-C74FD3A7EF20}" srcOrd="2" destOrd="0" presId="urn:microsoft.com/office/officeart/2005/8/layout/hProcess11"/>
    <dgm:cxn modelId="{C911321E-CD65-4B7B-AFFE-951A224DA619}" type="presParOf" srcId="{341A15F6-BBAF-47C1-BBB2-C74FD3A7EF20}" destId="{A60F0AE8-3126-4D64-B231-99B6C5FADC66}" srcOrd="0" destOrd="0" presId="urn:microsoft.com/office/officeart/2005/8/layout/hProcess11"/>
    <dgm:cxn modelId="{4D6FDE86-D915-4128-BE74-FCE437C95AD6}" type="presParOf" srcId="{341A15F6-BBAF-47C1-BBB2-C74FD3A7EF20}" destId="{3830C64C-F80C-4F09-9062-460514694015}" srcOrd="1" destOrd="0" presId="urn:microsoft.com/office/officeart/2005/8/layout/hProcess11"/>
    <dgm:cxn modelId="{4ACFCCD6-A7F8-452B-8CEC-C6C4767754EB}" type="presParOf" srcId="{341A15F6-BBAF-47C1-BBB2-C74FD3A7EF20}" destId="{FD609AFE-1440-4667-9F77-1D966CB76E16}" srcOrd="2" destOrd="0" presId="urn:microsoft.com/office/officeart/2005/8/layout/hProcess11"/>
    <dgm:cxn modelId="{778CE276-4564-4C83-9EDC-079149BC9C51}" type="presParOf" srcId="{01027488-B214-45FD-B032-C16FC2ECD1FF}" destId="{828DD1FA-076C-4B6E-9A41-3B1CFD201309}" srcOrd="3" destOrd="0" presId="urn:microsoft.com/office/officeart/2005/8/layout/hProcess11"/>
    <dgm:cxn modelId="{6EDD8B41-9183-48EC-AA8E-9FB8EA97216F}" type="presParOf" srcId="{01027488-B214-45FD-B032-C16FC2ECD1FF}" destId="{4E7B84A7-DCE2-4824-8AE2-9B780A245707}" srcOrd="4" destOrd="0" presId="urn:microsoft.com/office/officeart/2005/8/layout/hProcess11"/>
    <dgm:cxn modelId="{58036FCE-0A7F-491C-8036-3507A96BB463}" type="presParOf" srcId="{4E7B84A7-DCE2-4824-8AE2-9B780A245707}" destId="{36B6CCBD-4E9D-4A99-B627-F4496AAB064E}" srcOrd="0" destOrd="0" presId="urn:microsoft.com/office/officeart/2005/8/layout/hProcess11"/>
    <dgm:cxn modelId="{D8934AC0-588D-43E1-B2E9-DFC61E3A54E0}" type="presParOf" srcId="{4E7B84A7-DCE2-4824-8AE2-9B780A245707}" destId="{38605033-593E-48C1-8249-E2A446C742BE}" srcOrd="1" destOrd="0" presId="urn:microsoft.com/office/officeart/2005/8/layout/hProcess11"/>
    <dgm:cxn modelId="{40E1BDE6-7B8A-4150-A895-B37817BE7F05}" type="presParOf" srcId="{4E7B84A7-DCE2-4824-8AE2-9B780A245707}" destId="{56DF94C8-1F95-4216-8A64-A7C042525272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C7655D2-58CC-4102-96F8-F4A3EB08CEB8}" type="doc">
      <dgm:prSet loTypeId="urn:microsoft.com/office/officeart/2005/8/layout/process2" loCatId="process" qsTypeId="urn:microsoft.com/office/officeart/2005/8/quickstyle/simple2" qsCatId="simple" csTypeId="urn:microsoft.com/office/officeart/2005/8/colors/accent0_1" csCatId="mainScheme" phldr="1"/>
      <dgm:spPr/>
    </dgm:pt>
    <dgm:pt modelId="{EA0B5484-DB00-45AF-AE48-18860239F444}">
      <dgm:prSet phldrT="[文本]"/>
      <dgm:spPr/>
      <dgm:t>
        <a:bodyPr/>
        <a:lstStyle/>
        <a:p>
          <a:r>
            <a:rPr lang="zh-CN" altLang="en-US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定语从句</a:t>
          </a:r>
          <a:endParaRPr lang="zh-CN" altLang="en-US" b="1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509EE014-96AB-420E-AAA5-88DC24521C75}" type="parTrans" cxnId="{3C0EB5D4-C38B-47D7-BA07-895E66D2B1EF}">
      <dgm:prSet/>
      <dgm:spPr/>
      <dgm:t>
        <a:bodyPr/>
        <a:lstStyle/>
        <a:p>
          <a:endParaRPr lang="zh-CN" altLang="en-US"/>
        </a:p>
      </dgm:t>
    </dgm:pt>
    <dgm:pt modelId="{BD27E7B0-5600-4D84-8E21-4CD58EFCC6BD}" type="sibTrans" cxnId="{3C0EB5D4-C38B-47D7-BA07-895E66D2B1EF}">
      <dgm:prSet/>
      <dgm:spPr/>
      <dgm:t>
        <a:bodyPr/>
        <a:lstStyle/>
        <a:p>
          <a:endParaRPr lang="zh-CN" altLang="en-US"/>
        </a:p>
      </dgm:t>
    </dgm:pt>
    <dgm:pt modelId="{2D1DAF9E-73F4-4C50-A2A0-399277D75C07}">
      <dgm:prSet phldrT="[文本]"/>
      <dgm:spPr/>
      <dgm:t>
        <a:bodyPr/>
        <a:lstStyle/>
        <a:p>
          <a:r>
            <a:rPr lang="zh-CN" altLang="en-US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同位语从句</a:t>
          </a:r>
          <a:endParaRPr lang="zh-CN" altLang="en-US" b="1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9D339DF1-A548-4CEB-A1EF-E5CC0587A853}" type="parTrans" cxnId="{092B728F-6C79-4447-A962-A72E030C9779}">
      <dgm:prSet/>
      <dgm:spPr/>
      <dgm:t>
        <a:bodyPr/>
        <a:lstStyle/>
        <a:p>
          <a:endParaRPr lang="zh-CN" altLang="en-US"/>
        </a:p>
      </dgm:t>
    </dgm:pt>
    <dgm:pt modelId="{D169BA88-4CBA-44C7-8C8F-9E3428C3DBFF}" type="sibTrans" cxnId="{092B728F-6C79-4447-A962-A72E030C9779}">
      <dgm:prSet/>
      <dgm:spPr/>
      <dgm:t>
        <a:bodyPr/>
        <a:lstStyle/>
        <a:p>
          <a:endParaRPr lang="zh-CN" altLang="en-US"/>
        </a:p>
      </dgm:t>
    </dgm:pt>
    <dgm:pt modelId="{B0FB3F5C-9B56-4988-A426-B2A890D0C053}">
      <dgm:prSet phldrT="[文本]"/>
      <dgm:spPr/>
      <dgm:t>
        <a:bodyPr/>
        <a:lstStyle/>
        <a:p>
          <a:r>
            <a:rPr lang="zh-CN" altLang="en-US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状语从句</a:t>
          </a:r>
          <a:endParaRPr lang="zh-CN" altLang="en-US" b="1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01ED558E-5A8E-4B39-A55B-720507009D5F}" type="parTrans" cxnId="{EC284125-70B2-46B4-B0D4-7EBD516DC757}">
      <dgm:prSet/>
      <dgm:spPr/>
      <dgm:t>
        <a:bodyPr/>
        <a:lstStyle/>
        <a:p>
          <a:endParaRPr lang="zh-CN" altLang="en-US"/>
        </a:p>
      </dgm:t>
    </dgm:pt>
    <dgm:pt modelId="{83C3216B-EE69-4CA4-B5F9-E6C3D7656A9F}" type="sibTrans" cxnId="{EC284125-70B2-46B4-B0D4-7EBD516DC757}">
      <dgm:prSet/>
      <dgm:spPr/>
      <dgm:t>
        <a:bodyPr/>
        <a:lstStyle/>
        <a:p>
          <a:endParaRPr lang="zh-CN" altLang="en-US"/>
        </a:p>
      </dgm:t>
    </dgm:pt>
    <dgm:pt modelId="{674CE186-BA6B-4883-AFB3-15F064612E1D}" type="pres">
      <dgm:prSet presAssocID="{3C7655D2-58CC-4102-96F8-F4A3EB08CEB8}" presName="linearFlow" presStyleCnt="0">
        <dgm:presLayoutVars>
          <dgm:resizeHandles val="exact"/>
        </dgm:presLayoutVars>
      </dgm:prSet>
      <dgm:spPr/>
    </dgm:pt>
    <dgm:pt modelId="{98DD00E2-7118-485D-B65F-EB2EE3F6B365}" type="pres">
      <dgm:prSet presAssocID="{EA0B5484-DB00-45AF-AE48-18860239F44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885E820-7947-4984-9979-83E977972939}" type="pres">
      <dgm:prSet presAssocID="{BD27E7B0-5600-4D84-8E21-4CD58EFCC6BD}" presName="sibTrans" presStyleLbl="sibTrans2D1" presStyleIdx="0" presStyleCnt="2"/>
      <dgm:spPr/>
      <dgm:t>
        <a:bodyPr/>
        <a:lstStyle/>
        <a:p>
          <a:endParaRPr lang="zh-CN" altLang="en-US"/>
        </a:p>
      </dgm:t>
    </dgm:pt>
    <dgm:pt modelId="{199186A6-802D-4B53-86E3-334B1DE48C4F}" type="pres">
      <dgm:prSet presAssocID="{BD27E7B0-5600-4D84-8E21-4CD58EFCC6BD}" presName="connectorText" presStyleLbl="sibTrans2D1" presStyleIdx="0" presStyleCnt="2"/>
      <dgm:spPr/>
      <dgm:t>
        <a:bodyPr/>
        <a:lstStyle/>
        <a:p>
          <a:endParaRPr lang="zh-CN" altLang="en-US"/>
        </a:p>
      </dgm:t>
    </dgm:pt>
    <dgm:pt modelId="{7E43750C-0FDA-4C1E-AFAB-607FBFD9BE17}" type="pres">
      <dgm:prSet presAssocID="{2D1DAF9E-73F4-4C50-A2A0-399277D75C0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E9A5355-7248-45BC-A019-98EF3751F63A}" type="pres">
      <dgm:prSet presAssocID="{D169BA88-4CBA-44C7-8C8F-9E3428C3DBFF}" presName="sibTrans" presStyleLbl="sibTrans2D1" presStyleIdx="1" presStyleCnt="2"/>
      <dgm:spPr/>
      <dgm:t>
        <a:bodyPr/>
        <a:lstStyle/>
        <a:p>
          <a:endParaRPr lang="zh-CN" altLang="en-US"/>
        </a:p>
      </dgm:t>
    </dgm:pt>
    <dgm:pt modelId="{66DE14AB-0013-4599-A86C-1F13CAB67EA6}" type="pres">
      <dgm:prSet presAssocID="{D169BA88-4CBA-44C7-8C8F-9E3428C3DBFF}" presName="connectorText" presStyleLbl="sibTrans2D1" presStyleIdx="1" presStyleCnt="2"/>
      <dgm:spPr/>
      <dgm:t>
        <a:bodyPr/>
        <a:lstStyle/>
        <a:p>
          <a:endParaRPr lang="zh-CN" altLang="en-US"/>
        </a:p>
      </dgm:t>
    </dgm:pt>
    <dgm:pt modelId="{C2449750-FCAA-465B-9278-3D68D47ADD1A}" type="pres">
      <dgm:prSet presAssocID="{B0FB3F5C-9B56-4988-A426-B2A890D0C05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B45D7E4F-FBD5-4709-9C28-8A03DDBB87DF}" type="presOf" srcId="{EA0B5484-DB00-45AF-AE48-18860239F444}" destId="{98DD00E2-7118-485D-B65F-EB2EE3F6B365}" srcOrd="0" destOrd="0" presId="urn:microsoft.com/office/officeart/2005/8/layout/process2"/>
    <dgm:cxn modelId="{4F4FF657-0488-47D4-AFB1-EDDDA38F905D}" type="presOf" srcId="{3C7655D2-58CC-4102-96F8-F4A3EB08CEB8}" destId="{674CE186-BA6B-4883-AFB3-15F064612E1D}" srcOrd="0" destOrd="0" presId="urn:microsoft.com/office/officeart/2005/8/layout/process2"/>
    <dgm:cxn modelId="{092B728F-6C79-4447-A962-A72E030C9779}" srcId="{3C7655D2-58CC-4102-96F8-F4A3EB08CEB8}" destId="{2D1DAF9E-73F4-4C50-A2A0-399277D75C07}" srcOrd="1" destOrd="0" parTransId="{9D339DF1-A548-4CEB-A1EF-E5CC0587A853}" sibTransId="{D169BA88-4CBA-44C7-8C8F-9E3428C3DBFF}"/>
    <dgm:cxn modelId="{91CB98EF-0C24-4A56-A118-4D145AED2DD1}" type="presOf" srcId="{2D1DAF9E-73F4-4C50-A2A0-399277D75C07}" destId="{7E43750C-0FDA-4C1E-AFAB-607FBFD9BE17}" srcOrd="0" destOrd="0" presId="urn:microsoft.com/office/officeart/2005/8/layout/process2"/>
    <dgm:cxn modelId="{46888EBF-7049-4855-9FB8-467BB802B27C}" type="presOf" srcId="{D169BA88-4CBA-44C7-8C8F-9E3428C3DBFF}" destId="{66DE14AB-0013-4599-A86C-1F13CAB67EA6}" srcOrd="1" destOrd="0" presId="urn:microsoft.com/office/officeart/2005/8/layout/process2"/>
    <dgm:cxn modelId="{849FF46F-CF13-4B3F-9613-1A07FBC5C811}" type="presOf" srcId="{B0FB3F5C-9B56-4988-A426-B2A890D0C053}" destId="{C2449750-FCAA-465B-9278-3D68D47ADD1A}" srcOrd="0" destOrd="0" presId="urn:microsoft.com/office/officeart/2005/8/layout/process2"/>
    <dgm:cxn modelId="{BDBBF7D3-CE1D-40F8-8ACC-B6464DF94D14}" type="presOf" srcId="{BD27E7B0-5600-4D84-8E21-4CD58EFCC6BD}" destId="{199186A6-802D-4B53-86E3-334B1DE48C4F}" srcOrd="1" destOrd="0" presId="urn:microsoft.com/office/officeart/2005/8/layout/process2"/>
    <dgm:cxn modelId="{3C0EB5D4-C38B-47D7-BA07-895E66D2B1EF}" srcId="{3C7655D2-58CC-4102-96F8-F4A3EB08CEB8}" destId="{EA0B5484-DB00-45AF-AE48-18860239F444}" srcOrd="0" destOrd="0" parTransId="{509EE014-96AB-420E-AAA5-88DC24521C75}" sibTransId="{BD27E7B0-5600-4D84-8E21-4CD58EFCC6BD}"/>
    <dgm:cxn modelId="{EC284125-70B2-46B4-B0D4-7EBD516DC757}" srcId="{3C7655D2-58CC-4102-96F8-F4A3EB08CEB8}" destId="{B0FB3F5C-9B56-4988-A426-B2A890D0C053}" srcOrd="2" destOrd="0" parTransId="{01ED558E-5A8E-4B39-A55B-720507009D5F}" sibTransId="{83C3216B-EE69-4CA4-B5F9-E6C3D7656A9F}"/>
    <dgm:cxn modelId="{17F6B679-BC33-4E14-A559-D2C5CF6B33F5}" type="presOf" srcId="{D169BA88-4CBA-44C7-8C8F-9E3428C3DBFF}" destId="{3E9A5355-7248-45BC-A019-98EF3751F63A}" srcOrd="0" destOrd="0" presId="urn:microsoft.com/office/officeart/2005/8/layout/process2"/>
    <dgm:cxn modelId="{93CC4C7C-200A-4782-A390-09A5B6401BE9}" type="presOf" srcId="{BD27E7B0-5600-4D84-8E21-4CD58EFCC6BD}" destId="{5885E820-7947-4984-9979-83E977972939}" srcOrd="0" destOrd="0" presId="urn:microsoft.com/office/officeart/2005/8/layout/process2"/>
    <dgm:cxn modelId="{5FF13FA8-FAF8-4A61-808A-7B0C9F4C8EF1}" type="presParOf" srcId="{674CE186-BA6B-4883-AFB3-15F064612E1D}" destId="{98DD00E2-7118-485D-B65F-EB2EE3F6B365}" srcOrd="0" destOrd="0" presId="urn:microsoft.com/office/officeart/2005/8/layout/process2"/>
    <dgm:cxn modelId="{207118F2-45BA-4C98-996E-3F8CEAF8451F}" type="presParOf" srcId="{674CE186-BA6B-4883-AFB3-15F064612E1D}" destId="{5885E820-7947-4984-9979-83E977972939}" srcOrd="1" destOrd="0" presId="urn:microsoft.com/office/officeart/2005/8/layout/process2"/>
    <dgm:cxn modelId="{013B9154-3A81-4BE1-8108-FCB18E53BBDA}" type="presParOf" srcId="{5885E820-7947-4984-9979-83E977972939}" destId="{199186A6-802D-4B53-86E3-334B1DE48C4F}" srcOrd="0" destOrd="0" presId="urn:microsoft.com/office/officeart/2005/8/layout/process2"/>
    <dgm:cxn modelId="{95F3E142-9207-489F-BB39-D4BBBABC114F}" type="presParOf" srcId="{674CE186-BA6B-4883-AFB3-15F064612E1D}" destId="{7E43750C-0FDA-4C1E-AFAB-607FBFD9BE17}" srcOrd="2" destOrd="0" presId="urn:microsoft.com/office/officeart/2005/8/layout/process2"/>
    <dgm:cxn modelId="{8EE58173-DD2F-4E5D-8156-2774495BFDDF}" type="presParOf" srcId="{674CE186-BA6B-4883-AFB3-15F064612E1D}" destId="{3E9A5355-7248-45BC-A019-98EF3751F63A}" srcOrd="3" destOrd="0" presId="urn:microsoft.com/office/officeart/2005/8/layout/process2"/>
    <dgm:cxn modelId="{918F37F0-B808-452E-8991-DD8F2BCE024B}" type="presParOf" srcId="{3E9A5355-7248-45BC-A019-98EF3751F63A}" destId="{66DE14AB-0013-4599-A86C-1F13CAB67EA6}" srcOrd="0" destOrd="0" presId="urn:microsoft.com/office/officeart/2005/8/layout/process2"/>
    <dgm:cxn modelId="{9EBBB5E8-59B0-4359-A695-E7CCFB41851B}" type="presParOf" srcId="{674CE186-BA6B-4883-AFB3-15F064612E1D}" destId="{C2449750-FCAA-465B-9278-3D68D47ADD1A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FE6A82B-845D-4B5F-ACCD-B30D83E8FAB6}" type="doc">
      <dgm:prSet loTypeId="urn:microsoft.com/office/officeart/2005/8/layout/chevron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zh-CN" altLang="en-US"/>
        </a:p>
      </dgm:t>
    </dgm:pt>
    <dgm:pt modelId="{C5F281E7-8812-4F02-B869-081546F47BEB}">
      <dgm:prSet phldrT="[文本]" custT="1"/>
      <dgm:spPr/>
      <dgm:t>
        <a:bodyPr/>
        <a:lstStyle/>
        <a:p>
          <a:r>
            <a:rPr lang="en-US" altLang="zh-CN" sz="2800" b="1" dirty="0" smtClean="0"/>
            <a:t>1.</a:t>
          </a:r>
          <a:endParaRPr lang="zh-CN" altLang="en-US" sz="2800" b="1" dirty="0"/>
        </a:p>
      </dgm:t>
    </dgm:pt>
    <dgm:pt modelId="{BB05358F-A185-4E06-9058-F7949B6CDB60}" type="parTrans" cxnId="{94B7A864-19C6-4F6A-9BA7-51ED82D6AD04}">
      <dgm:prSet/>
      <dgm:spPr/>
      <dgm:t>
        <a:bodyPr/>
        <a:lstStyle/>
        <a:p>
          <a:endParaRPr lang="zh-CN" altLang="en-US" sz="2800"/>
        </a:p>
      </dgm:t>
    </dgm:pt>
    <dgm:pt modelId="{18A4243A-CF8C-4992-BCA2-7635041D561D}" type="sibTrans" cxnId="{94B7A864-19C6-4F6A-9BA7-51ED82D6AD04}">
      <dgm:prSet/>
      <dgm:spPr/>
      <dgm:t>
        <a:bodyPr/>
        <a:lstStyle/>
        <a:p>
          <a:endParaRPr lang="zh-CN" altLang="en-US" sz="2800"/>
        </a:p>
      </dgm:t>
    </dgm:pt>
    <dgm:pt modelId="{D536B69D-6576-4DA0-87D8-C921B983C5B8}">
      <dgm:prSet phldrT="[文本]" custT="1"/>
      <dgm:spPr>
        <a:noFill/>
      </dgm:spPr>
      <dgm:t>
        <a:bodyPr/>
        <a:lstStyle/>
        <a:p>
          <a:r>
            <a:rPr lang="zh-CN" altLang="en-US" sz="28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rPr>
            <a:t>切分句子至简单句单元</a:t>
          </a:r>
          <a:endParaRPr lang="zh-CN" altLang="en-US" sz="2800" b="1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131F73DF-582E-4EAE-B02A-34822AA8B161}" type="parTrans" cxnId="{AFED6AE3-69CC-4BA7-8CE2-6990E8DFF4FE}">
      <dgm:prSet/>
      <dgm:spPr/>
      <dgm:t>
        <a:bodyPr/>
        <a:lstStyle/>
        <a:p>
          <a:endParaRPr lang="zh-CN" altLang="en-US" sz="2800"/>
        </a:p>
      </dgm:t>
    </dgm:pt>
    <dgm:pt modelId="{C06023FF-4913-4494-AD2C-E2C85095B4EF}" type="sibTrans" cxnId="{AFED6AE3-69CC-4BA7-8CE2-6990E8DFF4FE}">
      <dgm:prSet/>
      <dgm:spPr/>
      <dgm:t>
        <a:bodyPr/>
        <a:lstStyle/>
        <a:p>
          <a:endParaRPr lang="zh-CN" altLang="en-US" sz="2800"/>
        </a:p>
      </dgm:t>
    </dgm:pt>
    <dgm:pt modelId="{B0628786-90E8-49E7-85AB-B913BAC616B2}">
      <dgm:prSet phldrT="[文本]" custT="1"/>
      <dgm:spPr/>
      <dgm:t>
        <a:bodyPr/>
        <a:lstStyle/>
        <a:p>
          <a:r>
            <a:rPr lang="en-US" altLang="zh-CN" sz="2800" b="1" dirty="0" smtClean="0"/>
            <a:t>2.</a:t>
          </a:r>
          <a:endParaRPr lang="zh-CN" altLang="en-US" sz="2800" b="1" dirty="0"/>
        </a:p>
      </dgm:t>
    </dgm:pt>
    <dgm:pt modelId="{3B6CA168-19B0-41BA-9E2E-3C2012EA0402}" type="parTrans" cxnId="{A7ACEB22-D860-4CDF-9E73-16D47BF6868A}">
      <dgm:prSet/>
      <dgm:spPr/>
      <dgm:t>
        <a:bodyPr/>
        <a:lstStyle/>
        <a:p>
          <a:endParaRPr lang="zh-CN" altLang="en-US" sz="2800"/>
        </a:p>
      </dgm:t>
    </dgm:pt>
    <dgm:pt modelId="{DF4F1C65-B371-4282-9BD8-92ACEF95706D}" type="sibTrans" cxnId="{A7ACEB22-D860-4CDF-9E73-16D47BF6868A}">
      <dgm:prSet/>
      <dgm:spPr/>
      <dgm:t>
        <a:bodyPr/>
        <a:lstStyle/>
        <a:p>
          <a:endParaRPr lang="zh-CN" altLang="en-US" sz="2800"/>
        </a:p>
      </dgm:t>
    </dgm:pt>
    <dgm:pt modelId="{3E966FA9-AA87-4A66-B4E3-47753CB1E6CA}">
      <dgm:prSet phldrT="[文本]" custT="1"/>
      <dgm:spPr>
        <a:noFill/>
      </dgm:spPr>
      <dgm:t>
        <a:bodyPr/>
        <a:lstStyle/>
        <a:p>
          <a:r>
            <a:rPr lang="zh-CN" altLang="en-US" sz="2800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明确主句，并列句，从句</a:t>
          </a:r>
          <a:endParaRPr lang="zh-CN" altLang="en-US" sz="2800" b="1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22F06B24-B97A-4EB1-8D3B-03B1370695A7}" type="parTrans" cxnId="{3E9F4935-E3E2-4B4D-B22B-900AD57DE08B}">
      <dgm:prSet/>
      <dgm:spPr/>
      <dgm:t>
        <a:bodyPr/>
        <a:lstStyle/>
        <a:p>
          <a:endParaRPr lang="zh-CN" altLang="en-US" sz="2800"/>
        </a:p>
      </dgm:t>
    </dgm:pt>
    <dgm:pt modelId="{DE345FD6-6A16-42D8-8671-80F276F033AD}" type="sibTrans" cxnId="{3E9F4935-E3E2-4B4D-B22B-900AD57DE08B}">
      <dgm:prSet/>
      <dgm:spPr/>
      <dgm:t>
        <a:bodyPr/>
        <a:lstStyle/>
        <a:p>
          <a:endParaRPr lang="zh-CN" altLang="en-US" sz="2800"/>
        </a:p>
      </dgm:t>
    </dgm:pt>
    <dgm:pt modelId="{EE44E953-CD05-40AE-9421-5A6D12195028}">
      <dgm:prSet phldrT="[文本]" custT="1"/>
      <dgm:spPr/>
      <dgm:t>
        <a:bodyPr/>
        <a:lstStyle/>
        <a:p>
          <a:r>
            <a:rPr lang="en-US" altLang="zh-CN" sz="2800" b="1" dirty="0" smtClean="0"/>
            <a:t>3. </a:t>
          </a:r>
          <a:endParaRPr lang="zh-CN" altLang="en-US" sz="2800" b="1" dirty="0"/>
        </a:p>
      </dgm:t>
    </dgm:pt>
    <dgm:pt modelId="{C3804F5C-2975-490C-AB5A-04155127119F}" type="parTrans" cxnId="{6AF8814E-AF7F-4C1A-9ECF-1C5A1C5F9D04}">
      <dgm:prSet/>
      <dgm:spPr/>
      <dgm:t>
        <a:bodyPr/>
        <a:lstStyle/>
        <a:p>
          <a:endParaRPr lang="zh-CN" altLang="en-US" sz="2800"/>
        </a:p>
      </dgm:t>
    </dgm:pt>
    <dgm:pt modelId="{E911D771-70C4-4516-A3BE-E45305D12ECC}" type="sibTrans" cxnId="{6AF8814E-AF7F-4C1A-9ECF-1C5A1C5F9D04}">
      <dgm:prSet/>
      <dgm:spPr/>
      <dgm:t>
        <a:bodyPr/>
        <a:lstStyle/>
        <a:p>
          <a:endParaRPr lang="zh-CN" altLang="en-US" sz="2800"/>
        </a:p>
      </dgm:t>
    </dgm:pt>
    <dgm:pt modelId="{C3E5423C-5DE3-410A-AA56-4696FC0C373E}">
      <dgm:prSet phldrT="[文本]" custT="1"/>
      <dgm:spPr>
        <a:noFill/>
      </dgm:spPr>
      <dgm:t>
        <a:bodyPr/>
        <a:lstStyle/>
        <a:p>
          <a:r>
            <a:rPr lang="zh-CN" altLang="en-US" sz="2800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处理成分，理解简单句单元</a:t>
          </a:r>
          <a:endParaRPr lang="zh-CN" altLang="en-US" sz="2800" b="1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73AB3F52-CF48-41B1-9253-503670C19143}" type="parTrans" cxnId="{40AD8803-E991-4C9B-B2AD-42F69137FBD8}">
      <dgm:prSet/>
      <dgm:spPr/>
      <dgm:t>
        <a:bodyPr/>
        <a:lstStyle/>
        <a:p>
          <a:endParaRPr lang="zh-CN" altLang="en-US" sz="2800"/>
        </a:p>
      </dgm:t>
    </dgm:pt>
    <dgm:pt modelId="{D4895C3B-2152-42CC-9FB8-12E1D5ECDD22}" type="sibTrans" cxnId="{40AD8803-E991-4C9B-B2AD-42F69137FBD8}">
      <dgm:prSet/>
      <dgm:spPr/>
      <dgm:t>
        <a:bodyPr/>
        <a:lstStyle/>
        <a:p>
          <a:endParaRPr lang="zh-CN" altLang="en-US" sz="2800"/>
        </a:p>
      </dgm:t>
    </dgm:pt>
    <dgm:pt modelId="{C59FFE5C-9032-4FCC-AE0C-07ABAC326112}">
      <dgm:prSet phldrT="[文本]" custT="1"/>
      <dgm:spPr>
        <a:noFill/>
      </dgm:spPr>
      <dgm:t>
        <a:bodyPr/>
        <a:lstStyle/>
        <a:p>
          <a:r>
            <a:rPr lang="en-US" altLang="zh-CN" sz="2800" b="1" dirty="0" smtClean="0"/>
            <a:t>4.</a:t>
          </a:r>
          <a:endParaRPr lang="zh-CN" altLang="en-US" sz="2800" b="1" dirty="0"/>
        </a:p>
      </dgm:t>
    </dgm:pt>
    <dgm:pt modelId="{3B15B9DE-23DA-4002-A520-57DCD0172123}" type="parTrans" cxnId="{B2C15B80-3CE6-4619-A1AC-0D6DB8A84B7F}">
      <dgm:prSet/>
      <dgm:spPr/>
      <dgm:t>
        <a:bodyPr/>
        <a:lstStyle/>
        <a:p>
          <a:endParaRPr lang="zh-CN" altLang="en-US" sz="2800"/>
        </a:p>
      </dgm:t>
    </dgm:pt>
    <dgm:pt modelId="{3BEF81BC-71D3-439D-B16F-1EEF4BB8EACB}" type="sibTrans" cxnId="{B2C15B80-3CE6-4619-A1AC-0D6DB8A84B7F}">
      <dgm:prSet/>
      <dgm:spPr/>
      <dgm:t>
        <a:bodyPr/>
        <a:lstStyle/>
        <a:p>
          <a:endParaRPr lang="zh-CN" altLang="en-US" sz="2800"/>
        </a:p>
      </dgm:t>
    </dgm:pt>
    <dgm:pt modelId="{C589C185-192B-46D5-ADCA-CAC02040E45E}">
      <dgm:prSet phldrT="[文本]" custT="1"/>
      <dgm:spPr>
        <a:noFill/>
      </dgm:spPr>
      <dgm:t>
        <a:bodyPr/>
        <a:lstStyle/>
        <a:p>
          <a:r>
            <a:rPr lang="zh-CN" altLang="en-US" sz="2800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先主句后从句，按原则处理各从句</a:t>
          </a:r>
          <a:endParaRPr lang="zh-CN" altLang="en-US" sz="2800" b="1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1E184AD1-9624-4049-AAFF-18CFDAF6DBFD}" type="parTrans" cxnId="{B55A0EAC-2F5E-49D4-AFA4-88E9FD4C5FDB}">
      <dgm:prSet/>
      <dgm:spPr/>
      <dgm:t>
        <a:bodyPr/>
        <a:lstStyle/>
        <a:p>
          <a:endParaRPr lang="zh-CN" altLang="en-US" sz="2800"/>
        </a:p>
      </dgm:t>
    </dgm:pt>
    <dgm:pt modelId="{78252277-41D7-4763-85EA-DF469B5814B6}" type="sibTrans" cxnId="{B55A0EAC-2F5E-49D4-AFA4-88E9FD4C5FDB}">
      <dgm:prSet/>
      <dgm:spPr/>
      <dgm:t>
        <a:bodyPr/>
        <a:lstStyle/>
        <a:p>
          <a:endParaRPr lang="zh-CN" altLang="en-US" sz="2800"/>
        </a:p>
      </dgm:t>
    </dgm:pt>
    <dgm:pt modelId="{04E89FD0-EFA9-4B72-98BE-1CD61BA90CDC}" type="pres">
      <dgm:prSet presAssocID="{CFE6A82B-845D-4B5F-ACCD-B30D83E8FAB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3BA7F51E-57D5-4117-A12F-F638599E631C}" type="pres">
      <dgm:prSet presAssocID="{C5F281E7-8812-4F02-B869-081546F47BEB}" presName="composite" presStyleCnt="0"/>
      <dgm:spPr/>
    </dgm:pt>
    <dgm:pt modelId="{22EE40B1-8700-404D-BB1F-94202DC9D38E}" type="pres">
      <dgm:prSet presAssocID="{C5F281E7-8812-4F02-B869-081546F47BEB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B407A63-328E-4073-B0EF-BFEAF44ADCA6}" type="pres">
      <dgm:prSet presAssocID="{C5F281E7-8812-4F02-B869-081546F47BEB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6BF2A8C-16B9-4E62-A058-117D57BB2AE3}" type="pres">
      <dgm:prSet presAssocID="{18A4243A-CF8C-4992-BCA2-7635041D561D}" presName="sp" presStyleCnt="0"/>
      <dgm:spPr/>
    </dgm:pt>
    <dgm:pt modelId="{8290684A-F261-42F8-92C3-CB390A67FD91}" type="pres">
      <dgm:prSet presAssocID="{B0628786-90E8-49E7-85AB-B913BAC616B2}" presName="composite" presStyleCnt="0"/>
      <dgm:spPr/>
    </dgm:pt>
    <dgm:pt modelId="{BC02E169-FB5B-494A-8C63-2F7A87DA337C}" type="pres">
      <dgm:prSet presAssocID="{B0628786-90E8-49E7-85AB-B913BAC616B2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139F671-50F7-47C4-AD4D-88997FC14BE4}" type="pres">
      <dgm:prSet presAssocID="{B0628786-90E8-49E7-85AB-B913BAC616B2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1A50EDB-471E-42F4-A8EB-6231957768D8}" type="pres">
      <dgm:prSet presAssocID="{DF4F1C65-B371-4282-9BD8-92ACEF95706D}" presName="sp" presStyleCnt="0"/>
      <dgm:spPr/>
    </dgm:pt>
    <dgm:pt modelId="{5F58BDD2-47EC-43B8-A776-E72D61EE70E0}" type="pres">
      <dgm:prSet presAssocID="{EE44E953-CD05-40AE-9421-5A6D12195028}" presName="composite" presStyleCnt="0"/>
      <dgm:spPr/>
    </dgm:pt>
    <dgm:pt modelId="{1FF96F5E-B21B-484C-B697-65DBF14D3138}" type="pres">
      <dgm:prSet presAssocID="{EE44E953-CD05-40AE-9421-5A6D12195028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EF602A8-7335-4524-8510-B47623678B59}" type="pres">
      <dgm:prSet presAssocID="{EE44E953-CD05-40AE-9421-5A6D12195028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E8B7745-21C6-4D56-8174-63DB556EF214}" type="pres">
      <dgm:prSet presAssocID="{E911D771-70C4-4516-A3BE-E45305D12ECC}" presName="sp" presStyleCnt="0"/>
      <dgm:spPr/>
    </dgm:pt>
    <dgm:pt modelId="{04FC1C0B-B726-48B3-B08B-F0DF9552EA9D}" type="pres">
      <dgm:prSet presAssocID="{C59FFE5C-9032-4FCC-AE0C-07ABAC326112}" presName="composite" presStyleCnt="0"/>
      <dgm:spPr/>
    </dgm:pt>
    <dgm:pt modelId="{B8D7DB81-E9E1-48C4-8ABD-CC888EC3EBB3}" type="pres">
      <dgm:prSet presAssocID="{C59FFE5C-9032-4FCC-AE0C-07ABAC326112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CE71E65-7C9A-4002-AA43-29942A9B9656}" type="pres">
      <dgm:prSet presAssocID="{C59FFE5C-9032-4FCC-AE0C-07ABAC326112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94B7A864-19C6-4F6A-9BA7-51ED82D6AD04}" srcId="{CFE6A82B-845D-4B5F-ACCD-B30D83E8FAB6}" destId="{C5F281E7-8812-4F02-B869-081546F47BEB}" srcOrd="0" destOrd="0" parTransId="{BB05358F-A185-4E06-9058-F7949B6CDB60}" sibTransId="{18A4243A-CF8C-4992-BCA2-7635041D561D}"/>
    <dgm:cxn modelId="{B55A0EAC-2F5E-49D4-AFA4-88E9FD4C5FDB}" srcId="{C59FFE5C-9032-4FCC-AE0C-07ABAC326112}" destId="{C589C185-192B-46D5-ADCA-CAC02040E45E}" srcOrd="0" destOrd="0" parTransId="{1E184AD1-9624-4049-AAFF-18CFDAF6DBFD}" sibTransId="{78252277-41D7-4763-85EA-DF469B5814B6}"/>
    <dgm:cxn modelId="{3E9F4935-E3E2-4B4D-B22B-900AD57DE08B}" srcId="{B0628786-90E8-49E7-85AB-B913BAC616B2}" destId="{3E966FA9-AA87-4A66-B4E3-47753CB1E6CA}" srcOrd="0" destOrd="0" parTransId="{22F06B24-B97A-4EB1-8D3B-03B1370695A7}" sibTransId="{DE345FD6-6A16-42D8-8671-80F276F033AD}"/>
    <dgm:cxn modelId="{6AF8814E-AF7F-4C1A-9ECF-1C5A1C5F9D04}" srcId="{CFE6A82B-845D-4B5F-ACCD-B30D83E8FAB6}" destId="{EE44E953-CD05-40AE-9421-5A6D12195028}" srcOrd="2" destOrd="0" parTransId="{C3804F5C-2975-490C-AB5A-04155127119F}" sibTransId="{E911D771-70C4-4516-A3BE-E45305D12ECC}"/>
    <dgm:cxn modelId="{3F250BB1-8724-440D-AB0D-49CF18D9280C}" type="presOf" srcId="{D536B69D-6576-4DA0-87D8-C921B983C5B8}" destId="{0B407A63-328E-4073-B0EF-BFEAF44ADCA6}" srcOrd="0" destOrd="0" presId="urn:microsoft.com/office/officeart/2005/8/layout/chevron2"/>
    <dgm:cxn modelId="{43B0176E-C6E2-4AE1-A658-BDE3AD1F29CB}" type="presOf" srcId="{C5F281E7-8812-4F02-B869-081546F47BEB}" destId="{22EE40B1-8700-404D-BB1F-94202DC9D38E}" srcOrd="0" destOrd="0" presId="urn:microsoft.com/office/officeart/2005/8/layout/chevron2"/>
    <dgm:cxn modelId="{9AFF63FF-5F6C-444A-876A-02ACE7CD3083}" type="presOf" srcId="{CFE6A82B-845D-4B5F-ACCD-B30D83E8FAB6}" destId="{04E89FD0-EFA9-4B72-98BE-1CD61BA90CDC}" srcOrd="0" destOrd="0" presId="urn:microsoft.com/office/officeart/2005/8/layout/chevron2"/>
    <dgm:cxn modelId="{3651641E-4FD6-4E27-A5D5-64E739B40423}" type="presOf" srcId="{C3E5423C-5DE3-410A-AA56-4696FC0C373E}" destId="{CEF602A8-7335-4524-8510-B47623678B59}" srcOrd="0" destOrd="0" presId="urn:microsoft.com/office/officeart/2005/8/layout/chevron2"/>
    <dgm:cxn modelId="{B2C15B80-3CE6-4619-A1AC-0D6DB8A84B7F}" srcId="{CFE6A82B-845D-4B5F-ACCD-B30D83E8FAB6}" destId="{C59FFE5C-9032-4FCC-AE0C-07ABAC326112}" srcOrd="3" destOrd="0" parTransId="{3B15B9DE-23DA-4002-A520-57DCD0172123}" sibTransId="{3BEF81BC-71D3-439D-B16F-1EEF4BB8EACB}"/>
    <dgm:cxn modelId="{8183520E-DFBA-4B1E-A37D-B5A306157F71}" type="presOf" srcId="{C59FFE5C-9032-4FCC-AE0C-07ABAC326112}" destId="{B8D7DB81-E9E1-48C4-8ABD-CC888EC3EBB3}" srcOrd="0" destOrd="0" presId="urn:microsoft.com/office/officeart/2005/8/layout/chevron2"/>
    <dgm:cxn modelId="{1BA3FDBC-1C88-4C36-BA21-36C40F455066}" type="presOf" srcId="{EE44E953-CD05-40AE-9421-5A6D12195028}" destId="{1FF96F5E-B21B-484C-B697-65DBF14D3138}" srcOrd="0" destOrd="0" presId="urn:microsoft.com/office/officeart/2005/8/layout/chevron2"/>
    <dgm:cxn modelId="{C2A22A20-8028-4724-97CF-A1CC589DF9CE}" type="presOf" srcId="{3E966FA9-AA87-4A66-B4E3-47753CB1E6CA}" destId="{8139F671-50F7-47C4-AD4D-88997FC14BE4}" srcOrd="0" destOrd="0" presId="urn:microsoft.com/office/officeart/2005/8/layout/chevron2"/>
    <dgm:cxn modelId="{A7ACEB22-D860-4CDF-9E73-16D47BF6868A}" srcId="{CFE6A82B-845D-4B5F-ACCD-B30D83E8FAB6}" destId="{B0628786-90E8-49E7-85AB-B913BAC616B2}" srcOrd="1" destOrd="0" parTransId="{3B6CA168-19B0-41BA-9E2E-3C2012EA0402}" sibTransId="{DF4F1C65-B371-4282-9BD8-92ACEF95706D}"/>
    <dgm:cxn modelId="{AFED6AE3-69CC-4BA7-8CE2-6990E8DFF4FE}" srcId="{C5F281E7-8812-4F02-B869-081546F47BEB}" destId="{D536B69D-6576-4DA0-87D8-C921B983C5B8}" srcOrd="0" destOrd="0" parTransId="{131F73DF-582E-4EAE-B02A-34822AA8B161}" sibTransId="{C06023FF-4913-4494-AD2C-E2C85095B4EF}"/>
    <dgm:cxn modelId="{40AD8803-E991-4C9B-B2AD-42F69137FBD8}" srcId="{EE44E953-CD05-40AE-9421-5A6D12195028}" destId="{C3E5423C-5DE3-410A-AA56-4696FC0C373E}" srcOrd="0" destOrd="0" parTransId="{73AB3F52-CF48-41B1-9253-503670C19143}" sibTransId="{D4895C3B-2152-42CC-9FB8-12E1D5ECDD22}"/>
    <dgm:cxn modelId="{E5887A9A-A986-4562-9E75-20B75F4F2079}" type="presOf" srcId="{B0628786-90E8-49E7-85AB-B913BAC616B2}" destId="{BC02E169-FB5B-494A-8C63-2F7A87DA337C}" srcOrd="0" destOrd="0" presId="urn:microsoft.com/office/officeart/2005/8/layout/chevron2"/>
    <dgm:cxn modelId="{5F0032D6-9701-4C50-8FF4-C62CD3867F27}" type="presOf" srcId="{C589C185-192B-46D5-ADCA-CAC02040E45E}" destId="{BCE71E65-7C9A-4002-AA43-29942A9B9656}" srcOrd="0" destOrd="0" presId="urn:microsoft.com/office/officeart/2005/8/layout/chevron2"/>
    <dgm:cxn modelId="{647CE014-0EA6-4D60-A47D-4967F4E3FF82}" type="presParOf" srcId="{04E89FD0-EFA9-4B72-98BE-1CD61BA90CDC}" destId="{3BA7F51E-57D5-4117-A12F-F638599E631C}" srcOrd="0" destOrd="0" presId="urn:microsoft.com/office/officeart/2005/8/layout/chevron2"/>
    <dgm:cxn modelId="{8E5AF43E-2853-428D-AA1C-22C8958D3873}" type="presParOf" srcId="{3BA7F51E-57D5-4117-A12F-F638599E631C}" destId="{22EE40B1-8700-404D-BB1F-94202DC9D38E}" srcOrd="0" destOrd="0" presId="urn:microsoft.com/office/officeart/2005/8/layout/chevron2"/>
    <dgm:cxn modelId="{C933EA42-FA45-4F34-BDCB-FE6FEC94FBC8}" type="presParOf" srcId="{3BA7F51E-57D5-4117-A12F-F638599E631C}" destId="{0B407A63-328E-4073-B0EF-BFEAF44ADCA6}" srcOrd="1" destOrd="0" presId="urn:microsoft.com/office/officeart/2005/8/layout/chevron2"/>
    <dgm:cxn modelId="{23D2FB28-D654-42A6-95EB-4DFD45773672}" type="presParOf" srcId="{04E89FD0-EFA9-4B72-98BE-1CD61BA90CDC}" destId="{D6BF2A8C-16B9-4E62-A058-117D57BB2AE3}" srcOrd="1" destOrd="0" presId="urn:microsoft.com/office/officeart/2005/8/layout/chevron2"/>
    <dgm:cxn modelId="{E7BAC3F9-EDAF-40F0-9EF0-4E7F99BB685C}" type="presParOf" srcId="{04E89FD0-EFA9-4B72-98BE-1CD61BA90CDC}" destId="{8290684A-F261-42F8-92C3-CB390A67FD91}" srcOrd="2" destOrd="0" presId="urn:microsoft.com/office/officeart/2005/8/layout/chevron2"/>
    <dgm:cxn modelId="{460702FC-8207-4E3E-8A79-BABDE8EABFAC}" type="presParOf" srcId="{8290684A-F261-42F8-92C3-CB390A67FD91}" destId="{BC02E169-FB5B-494A-8C63-2F7A87DA337C}" srcOrd="0" destOrd="0" presId="urn:microsoft.com/office/officeart/2005/8/layout/chevron2"/>
    <dgm:cxn modelId="{71A9F997-5C1F-40DE-9252-1ED0224C44DD}" type="presParOf" srcId="{8290684A-F261-42F8-92C3-CB390A67FD91}" destId="{8139F671-50F7-47C4-AD4D-88997FC14BE4}" srcOrd="1" destOrd="0" presId="urn:microsoft.com/office/officeart/2005/8/layout/chevron2"/>
    <dgm:cxn modelId="{9A788C43-347C-41CD-A7D4-EC5853F54A4F}" type="presParOf" srcId="{04E89FD0-EFA9-4B72-98BE-1CD61BA90CDC}" destId="{01A50EDB-471E-42F4-A8EB-6231957768D8}" srcOrd="3" destOrd="0" presId="urn:microsoft.com/office/officeart/2005/8/layout/chevron2"/>
    <dgm:cxn modelId="{6EF39657-C346-45F4-9DC9-9EFAAB6FEBF5}" type="presParOf" srcId="{04E89FD0-EFA9-4B72-98BE-1CD61BA90CDC}" destId="{5F58BDD2-47EC-43B8-A776-E72D61EE70E0}" srcOrd="4" destOrd="0" presId="urn:microsoft.com/office/officeart/2005/8/layout/chevron2"/>
    <dgm:cxn modelId="{C23E65BE-2489-49D7-BDF3-D5AD051A8133}" type="presParOf" srcId="{5F58BDD2-47EC-43B8-A776-E72D61EE70E0}" destId="{1FF96F5E-B21B-484C-B697-65DBF14D3138}" srcOrd="0" destOrd="0" presId="urn:microsoft.com/office/officeart/2005/8/layout/chevron2"/>
    <dgm:cxn modelId="{7ADBC8E0-FB01-48BB-A37F-4D65623A964A}" type="presParOf" srcId="{5F58BDD2-47EC-43B8-A776-E72D61EE70E0}" destId="{CEF602A8-7335-4524-8510-B47623678B59}" srcOrd="1" destOrd="0" presId="urn:microsoft.com/office/officeart/2005/8/layout/chevron2"/>
    <dgm:cxn modelId="{50ACC9EB-4817-4A3C-A3E1-41DA10C993C2}" type="presParOf" srcId="{04E89FD0-EFA9-4B72-98BE-1CD61BA90CDC}" destId="{FE8B7745-21C6-4D56-8174-63DB556EF214}" srcOrd="5" destOrd="0" presId="urn:microsoft.com/office/officeart/2005/8/layout/chevron2"/>
    <dgm:cxn modelId="{E2334935-507A-4AA6-B762-5D8B4716D04B}" type="presParOf" srcId="{04E89FD0-EFA9-4B72-98BE-1CD61BA90CDC}" destId="{04FC1C0B-B726-48B3-B08B-F0DF9552EA9D}" srcOrd="6" destOrd="0" presId="urn:microsoft.com/office/officeart/2005/8/layout/chevron2"/>
    <dgm:cxn modelId="{16341101-1136-4725-9E51-309C4FFA1F41}" type="presParOf" srcId="{04FC1C0B-B726-48B3-B08B-F0DF9552EA9D}" destId="{B8D7DB81-E9E1-48C4-8ABD-CC888EC3EBB3}" srcOrd="0" destOrd="0" presId="urn:microsoft.com/office/officeart/2005/8/layout/chevron2"/>
    <dgm:cxn modelId="{B0922426-6506-4745-9087-F6C4825F4671}" type="presParOf" srcId="{04FC1C0B-B726-48B3-B08B-F0DF9552EA9D}" destId="{BCE71E65-7C9A-4002-AA43-29942A9B965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891C44-F00C-4341-A3D6-968058646ADB}">
      <dsp:nvSpPr>
        <dsp:cNvPr id="0" name=""/>
        <dsp:cNvSpPr/>
      </dsp:nvSpPr>
      <dsp:spPr>
        <a:xfrm>
          <a:off x="3977171" y="2552700"/>
          <a:ext cx="503857" cy="21665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1928" y="0"/>
              </a:lnTo>
              <a:lnTo>
                <a:pt x="251928" y="2166587"/>
              </a:lnTo>
              <a:lnTo>
                <a:pt x="503857" y="216658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031BEB-DD93-4B0A-83EE-7B9D9EB8EB5D}">
      <dsp:nvSpPr>
        <dsp:cNvPr id="0" name=""/>
        <dsp:cNvSpPr/>
      </dsp:nvSpPr>
      <dsp:spPr>
        <a:xfrm>
          <a:off x="3977171" y="2552700"/>
          <a:ext cx="503857" cy="10832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1928" y="0"/>
              </a:lnTo>
              <a:lnTo>
                <a:pt x="251928" y="1083293"/>
              </a:lnTo>
              <a:lnTo>
                <a:pt x="503857" y="1083293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5391ED-F591-411D-A13E-A52BB4CB600D}">
      <dsp:nvSpPr>
        <dsp:cNvPr id="0" name=""/>
        <dsp:cNvSpPr/>
      </dsp:nvSpPr>
      <dsp:spPr>
        <a:xfrm>
          <a:off x="3977171" y="2506980"/>
          <a:ext cx="50385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3857" y="4572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7B3E19-6733-4726-AB09-7C7BEB89EA13}">
      <dsp:nvSpPr>
        <dsp:cNvPr id="0" name=""/>
        <dsp:cNvSpPr/>
      </dsp:nvSpPr>
      <dsp:spPr>
        <a:xfrm>
          <a:off x="3977171" y="1469406"/>
          <a:ext cx="503857" cy="1083293"/>
        </a:xfrm>
        <a:custGeom>
          <a:avLst/>
          <a:gdLst/>
          <a:ahLst/>
          <a:cxnLst/>
          <a:rect l="0" t="0" r="0" b="0"/>
          <a:pathLst>
            <a:path>
              <a:moveTo>
                <a:pt x="0" y="1083293"/>
              </a:moveTo>
              <a:lnTo>
                <a:pt x="251928" y="1083293"/>
              </a:lnTo>
              <a:lnTo>
                <a:pt x="251928" y="0"/>
              </a:lnTo>
              <a:lnTo>
                <a:pt x="503857" y="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450CA3-D4BF-45ED-8034-62CC644256FF}">
      <dsp:nvSpPr>
        <dsp:cNvPr id="0" name=""/>
        <dsp:cNvSpPr/>
      </dsp:nvSpPr>
      <dsp:spPr>
        <a:xfrm>
          <a:off x="3977171" y="386112"/>
          <a:ext cx="503857" cy="2166587"/>
        </a:xfrm>
        <a:custGeom>
          <a:avLst/>
          <a:gdLst/>
          <a:ahLst/>
          <a:cxnLst/>
          <a:rect l="0" t="0" r="0" b="0"/>
          <a:pathLst>
            <a:path>
              <a:moveTo>
                <a:pt x="0" y="2166587"/>
              </a:moveTo>
              <a:lnTo>
                <a:pt x="251928" y="2166587"/>
              </a:lnTo>
              <a:lnTo>
                <a:pt x="251928" y="0"/>
              </a:lnTo>
              <a:lnTo>
                <a:pt x="503857" y="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EFE5CD-2D02-4237-B06C-D94F22FCBB73}">
      <dsp:nvSpPr>
        <dsp:cNvPr id="0" name=""/>
        <dsp:cNvSpPr/>
      </dsp:nvSpPr>
      <dsp:spPr>
        <a:xfrm>
          <a:off x="1457883" y="2168508"/>
          <a:ext cx="2519288" cy="7683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6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简单句五大句型</a:t>
          </a:r>
          <a:endParaRPr lang="zh-CN" altLang="en-US" sz="2600" b="1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1457883" y="2168508"/>
        <a:ext cx="2519288" cy="768382"/>
      </dsp:txXfrm>
    </dsp:sp>
    <dsp:sp modelId="{AA18A6EC-87C0-41F0-B709-3007D90F352D}">
      <dsp:nvSpPr>
        <dsp:cNvPr id="0" name=""/>
        <dsp:cNvSpPr/>
      </dsp:nvSpPr>
      <dsp:spPr>
        <a:xfrm>
          <a:off x="4481028" y="1920"/>
          <a:ext cx="2519288" cy="7683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6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主</a:t>
          </a:r>
          <a:r>
            <a:rPr lang="en-US" altLang="zh-CN" sz="26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+</a:t>
          </a:r>
          <a:r>
            <a:rPr lang="zh-CN" altLang="en-US" sz="26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谓</a:t>
          </a:r>
          <a:endParaRPr lang="zh-CN" altLang="en-US" sz="2600" b="1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4481028" y="1920"/>
        <a:ext cx="2519288" cy="768382"/>
      </dsp:txXfrm>
    </dsp:sp>
    <dsp:sp modelId="{4E8BCEC2-FEE8-4D2A-BC49-953B90A3F0F6}">
      <dsp:nvSpPr>
        <dsp:cNvPr id="0" name=""/>
        <dsp:cNvSpPr/>
      </dsp:nvSpPr>
      <dsp:spPr>
        <a:xfrm>
          <a:off x="4481028" y="1085214"/>
          <a:ext cx="2519288" cy="7683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6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主</a:t>
          </a:r>
          <a:r>
            <a:rPr lang="en-US" altLang="zh-CN" sz="26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+</a:t>
          </a:r>
          <a:r>
            <a:rPr lang="zh-CN" altLang="en-US" sz="26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谓</a:t>
          </a:r>
          <a:r>
            <a:rPr lang="en-US" altLang="zh-CN" sz="26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+</a:t>
          </a:r>
          <a:r>
            <a:rPr lang="zh-CN" altLang="en-US" sz="26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宾</a:t>
          </a:r>
          <a:endParaRPr lang="zh-CN" altLang="en-US" sz="2600" b="1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4481028" y="1085214"/>
        <a:ext cx="2519288" cy="768382"/>
      </dsp:txXfrm>
    </dsp:sp>
    <dsp:sp modelId="{7550189B-C810-4A9F-ABB5-799BBCDBF788}">
      <dsp:nvSpPr>
        <dsp:cNvPr id="0" name=""/>
        <dsp:cNvSpPr/>
      </dsp:nvSpPr>
      <dsp:spPr>
        <a:xfrm>
          <a:off x="4481028" y="2168508"/>
          <a:ext cx="2519288" cy="7683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6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主</a:t>
          </a:r>
          <a:r>
            <a:rPr lang="en-US" altLang="zh-CN" sz="26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+</a:t>
          </a:r>
          <a:r>
            <a:rPr lang="zh-CN" altLang="en-US" sz="26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系</a:t>
          </a:r>
          <a:r>
            <a:rPr lang="en-US" altLang="zh-CN" sz="26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+</a:t>
          </a:r>
          <a:r>
            <a:rPr lang="zh-CN" altLang="en-US" sz="26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表</a:t>
          </a:r>
          <a:endParaRPr lang="zh-CN" altLang="en-US" sz="2600" b="1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4481028" y="2168508"/>
        <a:ext cx="2519288" cy="768382"/>
      </dsp:txXfrm>
    </dsp:sp>
    <dsp:sp modelId="{8CBB3B7A-FA3F-43AC-97DF-000CFA28366C}">
      <dsp:nvSpPr>
        <dsp:cNvPr id="0" name=""/>
        <dsp:cNvSpPr/>
      </dsp:nvSpPr>
      <dsp:spPr>
        <a:xfrm>
          <a:off x="4481028" y="3251802"/>
          <a:ext cx="2519288" cy="7683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6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主</a:t>
          </a:r>
          <a:r>
            <a:rPr lang="en-US" altLang="zh-CN" sz="26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+</a:t>
          </a:r>
          <a:r>
            <a:rPr lang="zh-CN" altLang="en-US" sz="26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谓</a:t>
          </a:r>
          <a:r>
            <a:rPr lang="en-US" altLang="zh-CN" sz="26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+</a:t>
          </a:r>
          <a:r>
            <a:rPr lang="zh-CN" altLang="en-US" sz="26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双宾</a:t>
          </a:r>
          <a:endParaRPr lang="zh-CN" altLang="en-US" sz="2600" b="1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4481028" y="3251802"/>
        <a:ext cx="2519288" cy="768382"/>
      </dsp:txXfrm>
    </dsp:sp>
    <dsp:sp modelId="{BCE04C16-C3A6-4EE0-B96B-5AE1010BCBEA}">
      <dsp:nvSpPr>
        <dsp:cNvPr id="0" name=""/>
        <dsp:cNvSpPr/>
      </dsp:nvSpPr>
      <dsp:spPr>
        <a:xfrm>
          <a:off x="4481028" y="4335096"/>
          <a:ext cx="2519288" cy="7683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6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主</a:t>
          </a:r>
          <a:r>
            <a:rPr lang="en-US" altLang="zh-CN" sz="26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+</a:t>
          </a:r>
          <a:r>
            <a:rPr lang="zh-CN" altLang="en-US" sz="26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谓</a:t>
          </a:r>
          <a:r>
            <a:rPr lang="en-US" altLang="zh-CN" sz="26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+</a:t>
          </a:r>
          <a:r>
            <a:rPr lang="zh-CN" altLang="en-US" sz="26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宾</a:t>
          </a:r>
          <a:r>
            <a:rPr lang="en-US" altLang="zh-CN" sz="26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+</a:t>
          </a:r>
          <a:r>
            <a:rPr lang="zh-CN" altLang="en-US" sz="26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宾补</a:t>
          </a:r>
          <a:endParaRPr lang="zh-CN" altLang="en-US" sz="2600" b="1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4481028" y="4335096"/>
        <a:ext cx="2519288" cy="7683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3EA524-524B-47BA-B329-8040E2077254}">
      <dsp:nvSpPr>
        <dsp:cNvPr id="0" name=""/>
        <dsp:cNvSpPr/>
      </dsp:nvSpPr>
      <dsp:spPr>
        <a:xfrm>
          <a:off x="5718450" y="1770085"/>
          <a:ext cx="51954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9540" y="4572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35368E-58BF-4A79-BDC3-DD942AF5A254}">
      <dsp:nvSpPr>
        <dsp:cNvPr id="0" name=""/>
        <dsp:cNvSpPr/>
      </dsp:nvSpPr>
      <dsp:spPr>
        <a:xfrm>
          <a:off x="2601208" y="1257299"/>
          <a:ext cx="519540" cy="5585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770" y="0"/>
              </a:lnTo>
              <a:lnTo>
                <a:pt x="259770" y="558505"/>
              </a:lnTo>
              <a:lnTo>
                <a:pt x="519540" y="55850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D2714B-28CC-4664-8DB1-A66387AAC740}">
      <dsp:nvSpPr>
        <dsp:cNvPr id="0" name=""/>
        <dsp:cNvSpPr/>
      </dsp:nvSpPr>
      <dsp:spPr>
        <a:xfrm>
          <a:off x="5718450" y="653074"/>
          <a:ext cx="51954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9540" y="4572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4A9683-8E3C-4C2D-93F9-47B0F3B985A6}">
      <dsp:nvSpPr>
        <dsp:cNvPr id="0" name=""/>
        <dsp:cNvSpPr/>
      </dsp:nvSpPr>
      <dsp:spPr>
        <a:xfrm>
          <a:off x="2601208" y="698794"/>
          <a:ext cx="519540" cy="558505"/>
        </a:xfrm>
        <a:custGeom>
          <a:avLst/>
          <a:gdLst/>
          <a:ahLst/>
          <a:cxnLst/>
          <a:rect l="0" t="0" r="0" b="0"/>
          <a:pathLst>
            <a:path>
              <a:moveTo>
                <a:pt x="0" y="558505"/>
              </a:moveTo>
              <a:lnTo>
                <a:pt x="259770" y="558505"/>
              </a:lnTo>
              <a:lnTo>
                <a:pt x="259770" y="0"/>
              </a:lnTo>
              <a:lnTo>
                <a:pt x="519540" y="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8AD181-4F39-4740-9651-7660A8E51162}">
      <dsp:nvSpPr>
        <dsp:cNvPr id="0" name=""/>
        <dsp:cNvSpPr/>
      </dsp:nvSpPr>
      <dsp:spPr>
        <a:xfrm>
          <a:off x="3506" y="861150"/>
          <a:ext cx="2597701" cy="7922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五大句型</a:t>
          </a:r>
          <a:endParaRPr lang="zh-CN" altLang="en-US" sz="2800" b="1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3506" y="861150"/>
        <a:ext cx="2597701" cy="792299"/>
      </dsp:txXfrm>
    </dsp:sp>
    <dsp:sp modelId="{0E31D5E9-5B64-4028-926E-9E4CB8787F79}">
      <dsp:nvSpPr>
        <dsp:cNvPr id="0" name=""/>
        <dsp:cNvSpPr/>
      </dsp:nvSpPr>
      <dsp:spPr>
        <a:xfrm>
          <a:off x="3120749" y="302644"/>
          <a:ext cx="2597701" cy="7922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主干成分</a:t>
          </a:r>
          <a:endParaRPr lang="zh-CN" altLang="en-US" sz="2400" b="1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3120749" y="302644"/>
        <a:ext cx="2597701" cy="792299"/>
      </dsp:txXfrm>
    </dsp:sp>
    <dsp:sp modelId="{CB37CDDE-A681-4A81-A29A-46DC187B283B}">
      <dsp:nvSpPr>
        <dsp:cNvPr id="0" name=""/>
        <dsp:cNvSpPr/>
      </dsp:nvSpPr>
      <dsp:spPr>
        <a:xfrm>
          <a:off x="6237991" y="302644"/>
          <a:ext cx="2597701" cy="7922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2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主，谓，宾，表，补</a:t>
          </a:r>
          <a:endParaRPr lang="zh-CN" altLang="en-US" sz="2200" b="1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6237991" y="302644"/>
        <a:ext cx="2597701" cy="792299"/>
      </dsp:txXfrm>
    </dsp:sp>
    <dsp:sp modelId="{25BA3C79-CF8C-4F5C-9DED-23B73A0F3CFA}">
      <dsp:nvSpPr>
        <dsp:cNvPr id="0" name=""/>
        <dsp:cNvSpPr/>
      </dsp:nvSpPr>
      <dsp:spPr>
        <a:xfrm>
          <a:off x="3120749" y="1419656"/>
          <a:ext cx="2597701" cy="7922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辅助成分</a:t>
          </a:r>
          <a:endParaRPr lang="zh-CN" altLang="en-US" sz="2400" b="1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3120749" y="1419656"/>
        <a:ext cx="2597701" cy="792299"/>
      </dsp:txXfrm>
    </dsp:sp>
    <dsp:sp modelId="{701BE652-D263-45F8-BA82-2B7DA9276F60}">
      <dsp:nvSpPr>
        <dsp:cNvPr id="0" name=""/>
        <dsp:cNvSpPr/>
      </dsp:nvSpPr>
      <dsp:spPr>
        <a:xfrm>
          <a:off x="6237991" y="1419656"/>
          <a:ext cx="2597701" cy="7922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2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定，状，同位</a:t>
          </a:r>
          <a:endParaRPr lang="zh-CN" altLang="en-US" sz="2200" b="1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6237991" y="1419656"/>
        <a:ext cx="2597701" cy="7922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E010D2-1B5C-4867-BB9B-3DF7B6C9BDD5}">
      <dsp:nvSpPr>
        <dsp:cNvPr id="0" name=""/>
        <dsp:cNvSpPr/>
      </dsp:nvSpPr>
      <dsp:spPr>
        <a:xfrm>
          <a:off x="5424" y="351777"/>
          <a:ext cx="1621408" cy="97284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主干成分</a:t>
          </a:r>
          <a:endParaRPr lang="zh-CN" altLang="en-US" sz="2400" b="1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33918" y="380271"/>
        <a:ext cx="1564420" cy="915856"/>
      </dsp:txXfrm>
    </dsp:sp>
    <dsp:sp modelId="{5C7914FE-6854-4835-B699-469A1BA0A70E}">
      <dsp:nvSpPr>
        <dsp:cNvPr id="0" name=""/>
        <dsp:cNvSpPr/>
      </dsp:nvSpPr>
      <dsp:spPr>
        <a:xfrm>
          <a:off x="1788973" y="637145"/>
          <a:ext cx="343738" cy="40210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700" kern="1200"/>
        </a:p>
      </dsp:txBody>
      <dsp:txXfrm>
        <a:off x="1788973" y="717567"/>
        <a:ext cx="240617" cy="241265"/>
      </dsp:txXfrm>
    </dsp:sp>
    <dsp:sp modelId="{15CCC85C-6B4B-4F41-BFA0-ED8B15D4DB79}">
      <dsp:nvSpPr>
        <dsp:cNvPr id="0" name=""/>
        <dsp:cNvSpPr/>
      </dsp:nvSpPr>
      <dsp:spPr>
        <a:xfrm>
          <a:off x="2275395" y="351777"/>
          <a:ext cx="1621408" cy="97284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句子主体</a:t>
          </a:r>
          <a:endParaRPr lang="zh-CN" altLang="en-US" sz="2400" b="1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2303889" y="380271"/>
        <a:ext cx="1564420" cy="915856"/>
      </dsp:txXfrm>
    </dsp:sp>
    <dsp:sp modelId="{9BF2C965-629A-48CD-A449-A5D72396121C}">
      <dsp:nvSpPr>
        <dsp:cNvPr id="0" name=""/>
        <dsp:cNvSpPr/>
      </dsp:nvSpPr>
      <dsp:spPr>
        <a:xfrm>
          <a:off x="4058944" y="637145"/>
          <a:ext cx="343738" cy="40210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700" kern="1200"/>
        </a:p>
      </dsp:txBody>
      <dsp:txXfrm>
        <a:off x="4058944" y="717567"/>
        <a:ext cx="240617" cy="241265"/>
      </dsp:txXfrm>
    </dsp:sp>
    <dsp:sp modelId="{4E93C60C-6E40-4B3C-B612-D33C82ACE4D8}">
      <dsp:nvSpPr>
        <dsp:cNvPr id="0" name=""/>
        <dsp:cNvSpPr/>
      </dsp:nvSpPr>
      <dsp:spPr>
        <a:xfrm>
          <a:off x="4545367" y="351777"/>
          <a:ext cx="1621408" cy="97284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单词认知</a:t>
          </a:r>
          <a:endParaRPr lang="zh-CN" altLang="en-US" sz="2400" b="1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4573861" y="380271"/>
        <a:ext cx="1564420" cy="9158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E010D2-1B5C-4867-BB9B-3DF7B6C9BDD5}">
      <dsp:nvSpPr>
        <dsp:cNvPr id="0" name=""/>
        <dsp:cNvSpPr/>
      </dsp:nvSpPr>
      <dsp:spPr>
        <a:xfrm>
          <a:off x="5424" y="351777"/>
          <a:ext cx="1621408" cy="97284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辅助成分</a:t>
          </a:r>
          <a:endParaRPr lang="zh-CN" altLang="en-US" sz="2400" b="1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33918" y="380271"/>
        <a:ext cx="1564420" cy="915856"/>
      </dsp:txXfrm>
    </dsp:sp>
    <dsp:sp modelId="{5C7914FE-6854-4835-B699-469A1BA0A70E}">
      <dsp:nvSpPr>
        <dsp:cNvPr id="0" name=""/>
        <dsp:cNvSpPr/>
      </dsp:nvSpPr>
      <dsp:spPr>
        <a:xfrm>
          <a:off x="1788973" y="637145"/>
          <a:ext cx="343738" cy="40210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700" kern="1200"/>
        </a:p>
      </dsp:txBody>
      <dsp:txXfrm>
        <a:off x="1788973" y="717567"/>
        <a:ext cx="240617" cy="241265"/>
      </dsp:txXfrm>
    </dsp:sp>
    <dsp:sp modelId="{15CCC85C-6B4B-4F41-BFA0-ED8B15D4DB79}">
      <dsp:nvSpPr>
        <dsp:cNvPr id="0" name=""/>
        <dsp:cNvSpPr/>
      </dsp:nvSpPr>
      <dsp:spPr>
        <a:xfrm>
          <a:off x="2275395" y="351777"/>
          <a:ext cx="1621408" cy="97284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句子细节</a:t>
          </a:r>
          <a:endParaRPr lang="zh-CN" altLang="en-US" sz="2400" b="1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2303889" y="380271"/>
        <a:ext cx="1564420" cy="915856"/>
      </dsp:txXfrm>
    </dsp:sp>
    <dsp:sp modelId="{9BF2C965-629A-48CD-A449-A5D72396121C}">
      <dsp:nvSpPr>
        <dsp:cNvPr id="0" name=""/>
        <dsp:cNvSpPr/>
      </dsp:nvSpPr>
      <dsp:spPr>
        <a:xfrm>
          <a:off x="4058944" y="637145"/>
          <a:ext cx="343738" cy="40210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700" kern="1200"/>
        </a:p>
      </dsp:txBody>
      <dsp:txXfrm>
        <a:off x="4058944" y="717567"/>
        <a:ext cx="240617" cy="241265"/>
      </dsp:txXfrm>
    </dsp:sp>
    <dsp:sp modelId="{4E93C60C-6E40-4B3C-B612-D33C82ACE4D8}">
      <dsp:nvSpPr>
        <dsp:cNvPr id="0" name=""/>
        <dsp:cNvSpPr/>
      </dsp:nvSpPr>
      <dsp:spPr>
        <a:xfrm>
          <a:off x="4545367" y="351777"/>
          <a:ext cx="1621408" cy="97284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单词</a:t>
          </a:r>
          <a:r>
            <a:rPr lang="en-US" altLang="zh-CN" sz="24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/</a:t>
          </a:r>
          <a:r>
            <a:rPr lang="zh-CN" altLang="en-US" sz="24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语序</a:t>
          </a:r>
          <a:endParaRPr lang="zh-CN" altLang="en-US" sz="2400" b="1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4573861" y="380271"/>
        <a:ext cx="1564420" cy="91585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4E018B-333F-4455-AC3B-7AC69632A08A}">
      <dsp:nvSpPr>
        <dsp:cNvPr id="0" name=""/>
        <dsp:cNvSpPr/>
      </dsp:nvSpPr>
      <dsp:spPr>
        <a:xfrm>
          <a:off x="0" y="1211580"/>
          <a:ext cx="4876800" cy="1615440"/>
        </a:xfrm>
        <a:prstGeom prst="notchedRightArrow">
          <a:avLst/>
        </a:prstGeom>
        <a:gradFill flip="none" rotWithShape="0">
          <a:gsLst>
            <a:gs pos="0">
              <a:schemeClr val="dk1">
                <a:tint val="40000"/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dk1">
                <a:tint val="40000"/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dk1">
                <a:tint val="40000"/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8100000" scaled="1"/>
          <a:tileRect/>
        </a:gra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AC220F-8054-49D2-983F-6B81CDC2BCE2}">
      <dsp:nvSpPr>
        <dsp:cNvPr id="0" name=""/>
        <dsp:cNvSpPr/>
      </dsp:nvSpPr>
      <dsp:spPr>
        <a:xfrm>
          <a:off x="2143" y="0"/>
          <a:ext cx="1414462" cy="1615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206248" rIns="206248" bIns="206248" numCol="1" spcCol="1270" anchor="b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9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定语</a:t>
          </a:r>
          <a:endParaRPr lang="zh-CN" altLang="en-US" sz="2900" b="1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2143" y="0"/>
        <a:ext cx="1414462" cy="1615440"/>
      </dsp:txXfrm>
    </dsp:sp>
    <dsp:sp modelId="{FDFCABFB-1B06-4253-8FBF-30A0D9807BEF}">
      <dsp:nvSpPr>
        <dsp:cNvPr id="0" name=""/>
        <dsp:cNvSpPr/>
      </dsp:nvSpPr>
      <dsp:spPr>
        <a:xfrm>
          <a:off x="507444" y="1817370"/>
          <a:ext cx="403860" cy="4038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60F0AE8-3126-4D64-B231-99B6C5FADC66}">
      <dsp:nvSpPr>
        <dsp:cNvPr id="0" name=""/>
        <dsp:cNvSpPr/>
      </dsp:nvSpPr>
      <dsp:spPr>
        <a:xfrm>
          <a:off x="1487328" y="2423160"/>
          <a:ext cx="1414462" cy="1615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206248" rIns="206248" bIns="206248" numCol="1" spcCol="1270" anchor="t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9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同位语</a:t>
          </a:r>
          <a:endParaRPr lang="zh-CN" altLang="en-US" sz="2900" b="1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1487328" y="2423160"/>
        <a:ext cx="1414462" cy="1615440"/>
      </dsp:txXfrm>
    </dsp:sp>
    <dsp:sp modelId="{3830C64C-F80C-4F09-9062-460514694015}">
      <dsp:nvSpPr>
        <dsp:cNvPr id="0" name=""/>
        <dsp:cNvSpPr/>
      </dsp:nvSpPr>
      <dsp:spPr>
        <a:xfrm>
          <a:off x="1992630" y="1817370"/>
          <a:ext cx="403860" cy="4038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6B6CCBD-4E9D-4A99-B627-F4496AAB064E}">
      <dsp:nvSpPr>
        <dsp:cNvPr id="0" name=""/>
        <dsp:cNvSpPr/>
      </dsp:nvSpPr>
      <dsp:spPr>
        <a:xfrm>
          <a:off x="2972514" y="0"/>
          <a:ext cx="1414462" cy="1615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206248" rIns="206248" bIns="206248" numCol="1" spcCol="1270" anchor="b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9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状语</a:t>
          </a:r>
          <a:endParaRPr lang="zh-CN" altLang="en-US" sz="2900" b="1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2972514" y="0"/>
        <a:ext cx="1414462" cy="1615440"/>
      </dsp:txXfrm>
    </dsp:sp>
    <dsp:sp modelId="{38605033-593E-48C1-8249-E2A446C742BE}">
      <dsp:nvSpPr>
        <dsp:cNvPr id="0" name=""/>
        <dsp:cNvSpPr/>
      </dsp:nvSpPr>
      <dsp:spPr>
        <a:xfrm>
          <a:off x="3477815" y="1817370"/>
          <a:ext cx="403860" cy="4038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DD00E2-7118-485D-B65F-EB2EE3F6B365}">
      <dsp:nvSpPr>
        <dsp:cNvPr id="0" name=""/>
        <dsp:cNvSpPr/>
      </dsp:nvSpPr>
      <dsp:spPr>
        <a:xfrm>
          <a:off x="38100" y="0"/>
          <a:ext cx="2057400" cy="11430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7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定语从句</a:t>
          </a:r>
          <a:endParaRPr lang="zh-CN" altLang="en-US" sz="2700" b="1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71577" y="33477"/>
        <a:ext cx="1990446" cy="1076046"/>
      </dsp:txXfrm>
    </dsp:sp>
    <dsp:sp modelId="{5885E820-7947-4984-9979-83E977972939}">
      <dsp:nvSpPr>
        <dsp:cNvPr id="0" name=""/>
        <dsp:cNvSpPr/>
      </dsp:nvSpPr>
      <dsp:spPr>
        <a:xfrm rot="5400000">
          <a:off x="852487" y="1171575"/>
          <a:ext cx="428625" cy="514350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100" kern="1200"/>
        </a:p>
      </dsp:txBody>
      <dsp:txXfrm rot="-5400000">
        <a:off x="912495" y="1214438"/>
        <a:ext cx="308610" cy="300038"/>
      </dsp:txXfrm>
    </dsp:sp>
    <dsp:sp modelId="{7E43750C-0FDA-4C1E-AFAB-607FBFD9BE17}">
      <dsp:nvSpPr>
        <dsp:cNvPr id="0" name=""/>
        <dsp:cNvSpPr/>
      </dsp:nvSpPr>
      <dsp:spPr>
        <a:xfrm>
          <a:off x="38100" y="1714500"/>
          <a:ext cx="2057400" cy="11430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7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同位语从句</a:t>
          </a:r>
          <a:endParaRPr lang="zh-CN" altLang="en-US" sz="2700" b="1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71577" y="1747977"/>
        <a:ext cx="1990446" cy="1076046"/>
      </dsp:txXfrm>
    </dsp:sp>
    <dsp:sp modelId="{3E9A5355-7248-45BC-A019-98EF3751F63A}">
      <dsp:nvSpPr>
        <dsp:cNvPr id="0" name=""/>
        <dsp:cNvSpPr/>
      </dsp:nvSpPr>
      <dsp:spPr>
        <a:xfrm rot="5400000">
          <a:off x="852487" y="2886075"/>
          <a:ext cx="428625" cy="514350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100" kern="1200"/>
        </a:p>
      </dsp:txBody>
      <dsp:txXfrm rot="-5400000">
        <a:off x="912495" y="2928938"/>
        <a:ext cx="308610" cy="300038"/>
      </dsp:txXfrm>
    </dsp:sp>
    <dsp:sp modelId="{C2449750-FCAA-465B-9278-3D68D47ADD1A}">
      <dsp:nvSpPr>
        <dsp:cNvPr id="0" name=""/>
        <dsp:cNvSpPr/>
      </dsp:nvSpPr>
      <dsp:spPr>
        <a:xfrm>
          <a:off x="38100" y="3429000"/>
          <a:ext cx="2057400" cy="11430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7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状语从句</a:t>
          </a:r>
          <a:endParaRPr lang="zh-CN" altLang="en-US" sz="2700" b="1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71577" y="3462477"/>
        <a:ext cx="1990446" cy="107604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EE40B1-8700-404D-BB1F-94202DC9D38E}">
      <dsp:nvSpPr>
        <dsp:cNvPr id="0" name=""/>
        <dsp:cNvSpPr/>
      </dsp:nvSpPr>
      <dsp:spPr>
        <a:xfrm rot="5400000">
          <a:off x="-179244" y="182083"/>
          <a:ext cx="1194963" cy="836474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800" b="1" kern="1200" dirty="0" smtClean="0"/>
            <a:t>1.</a:t>
          </a:r>
          <a:endParaRPr lang="zh-CN" altLang="en-US" sz="2800" b="1" kern="1200" dirty="0"/>
        </a:p>
      </dsp:txBody>
      <dsp:txXfrm rot="-5400000">
        <a:off x="1" y="421075"/>
        <a:ext cx="836474" cy="358489"/>
      </dsp:txXfrm>
    </dsp:sp>
    <dsp:sp modelId="{0B407A63-328E-4073-B0EF-BFEAF44ADCA6}">
      <dsp:nvSpPr>
        <dsp:cNvPr id="0" name=""/>
        <dsp:cNvSpPr/>
      </dsp:nvSpPr>
      <dsp:spPr>
        <a:xfrm rot="5400000">
          <a:off x="3725369" y="-2886056"/>
          <a:ext cx="777134" cy="6554925"/>
        </a:xfrm>
        <a:prstGeom prst="round2SameRect">
          <a:avLst/>
        </a:prstGeom>
        <a:noFill/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8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rPr>
            <a:t>切分句子至简单句单元</a:t>
          </a:r>
          <a:endParaRPr lang="zh-CN" altLang="en-US" sz="2800" b="1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 rot="-5400000">
        <a:off x="836474" y="40776"/>
        <a:ext cx="6516988" cy="701260"/>
      </dsp:txXfrm>
    </dsp:sp>
    <dsp:sp modelId="{BC02E169-FB5B-494A-8C63-2F7A87DA337C}">
      <dsp:nvSpPr>
        <dsp:cNvPr id="0" name=""/>
        <dsp:cNvSpPr/>
      </dsp:nvSpPr>
      <dsp:spPr>
        <a:xfrm rot="5400000">
          <a:off x="-179244" y="1229669"/>
          <a:ext cx="1194963" cy="836474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800" b="1" kern="1200" dirty="0" smtClean="0"/>
            <a:t>2.</a:t>
          </a:r>
          <a:endParaRPr lang="zh-CN" altLang="en-US" sz="2800" b="1" kern="1200" dirty="0"/>
        </a:p>
      </dsp:txBody>
      <dsp:txXfrm rot="-5400000">
        <a:off x="1" y="1468661"/>
        <a:ext cx="836474" cy="358489"/>
      </dsp:txXfrm>
    </dsp:sp>
    <dsp:sp modelId="{8139F671-50F7-47C4-AD4D-88997FC14BE4}">
      <dsp:nvSpPr>
        <dsp:cNvPr id="0" name=""/>
        <dsp:cNvSpPr/>
      </dsp:nvSpPr>
      <dsp:spPr>
        <a:xfrm rot="5400000">
          <a:off x="3725574" y="-1838674"/>
          <a:ext cx="776726" cy="6554925"/>
        </a:xfrm>
        <a:prstGeom prst="round2SameRect">
          <a:avLst/>
        </a:prstGeom>
        <a:noFill/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8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明确主句，并列句，从句</a:t>
          </a:r>
          <a:endParaRPr lang="zh-CN" altLang="en-US" sz="2800" b="1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 rot="-5400000">
        <a:off x="836475" y="1088342"/>
        <a:ext cx="6517008" cy="700892"/>
      </dsp:txXfrm>
    </dsp:sp>
    <dsp:sp modelId="{1FF96F5E-B21B-484C-B697-65DBF14D3138}">
      <dsp:nvSpPr>
        <dsp:cNvPr id="0" name=""/>
        <dsp:cNvSpPr/>
      </dsp:nvSpPr>
      <dsp:spPr>
        <a:xfrm rot="5400000">
          <a:off x="-179244" y="2277255"/>
          <a:ext cx="1194963" cy="836474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800" b="1" kern="1200" dirty="0" smtClean="0"/>
            <a:t>3. </a:t>
          </a:r>
          <a:endParaRPr lang="zh-CN" altLang="en-US" sz="2800" b="1" kern="1200" dirty="0"/>
        </a:p>
      </dsp:txBody>
      <dsp:txXfrm rot="-5400000">
        <a:off x="1" y="2516247"/>
        <a:ext cx="836474" cy="358489"/>
      </dsp:txXfrm>
    </dsp:sp>
    <dsp:sp modelId="{CEF602A8-7335-4524-8510-B47623678B59}">
      <dsp:nvSpPr>
        <dsp:cNvPr id="0" name=""/>
        <dsp:cNvSpPr/>
      </dsp:nvSpPr>
      <dsp:spPr>
        <a:xfrm rot="5400000">
          <a:off x="3725574" y="-791088"/>
          <a:ext cx="776726" cy="6554925"/>
        </a:xfrm>
        <a:prstGeom prst="round2SameRect">
          <a:avLst/>
        </a:prstGeom>
        <a:noFill/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8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处理成分，理解简单句单元</a:t>
          </a:r>
          <a:endParaRPr lang="zh-CN" altLang="en-US" sz="2800" b="1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 rot="-5400000">
        <a:off x="836475" y="2135928"/>
        <a:ext cx="6517008" cy="700892"/>
      </dsp:txXfrm>
    </dsp:sp>
    <dsp:sp modelId="{B8D7DB81-E9E1-48C4-8ABD-CC888EC3EBB3}">
      <dsp:nvSpPr>
        <dsp:cNvPr id="0" name=""/>
        <dsp:cNvSpPr/>
      </dsp:nvSpPr>
      <dsp:spPr>
        <a:xfrm rot="5400000">
          <a:off x="-179244" y="3324842"/>
          <a:ext cx="1194963" cy="836474"/>
        </a:xfrm>
        <a:prstGeom prst="chevron">
          <a:avLst/>
        </a:pr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800" b="1" kern="1200" dirty="0" smtClean="0"/>
            <a:t>4.</a:t>
          </a:r>
          <a:endParaRPr lang="zh-CN" altLang="en-US" sz="2800" b="1" kern="1200" dirty="0"/>
        </a:p>
      </dsp:txBody>
      <dsp:txXfrm rot="-5400000">
        <a:off x="1" y="3563834"/>
        <a:ext cx="836474" cy="358489"/>
      </dsp:txXfrm>
    </dsp:sp>
    <dsp:sp modelId="{BCE71E65-7C9A-4002-AA43-29942A9B9656}">
      <dsp:nvSpPr>
        <dsp:cNvPr id="0" name=""/>
        <dsp:cNvSpPr/>
      </dsp:nvSpPr>
      <dsp:spPr>
        <a:xfrm rot="5400000">
          <a:off x="3725574" y="256498"/>
          <a:ext cx="776726" cy="6554925"/>
        </a:xfrm>
        <a:prstGeom prst="round2SameRect">
          <a:avLst/>
        </a:prstGeom>
        <a:noFill/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8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先主句后从句，按原则处理各从句</a:t>
          </a:r>
          <a:endParaRPr lang="zh-CN" altLang="en-US" sz="2800" b="1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 rot="-5400000">
        <a:off x="836475" y="3183515"/>
        <a:ext cx="6517008" cy="7008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1C7813A-A5C9-46F9-914A-53E18EE6AA5B}" type="datetimeFigureOut">
              <a:rPr lang="zh-CN" altLang="en-US"/>
              <a:pPr>
                <a:defRPr/>
              </a:pPr>
              <a:t>2017/2/2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F64F4D9-CC5A-4AE4-82E7-BCC04A117EA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45813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4F4D9-CC5A-4AE4-82E7-BCC04A117EA5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55507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4F4D9-CC5A-4AE4-82E7-BCC04A117EA5}" type="slidenum">
              <a:rPr lang="zh-CN" altLang="en-US" smtClean="0"/>
              <a:pPr>
                <a:defRPr/>
              </a:pPr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13013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4F4D9-CC5A-4AE4-82E7-BCC04A117EA5}" type="slidenum">
              <a:rPr lang="zh-CN" altLang="en-US" smtClean="0"/>
              <a:pPr>
                <a:defRPr/>
              </a:pPr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77887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4F4D9-CC5A-4AE4-82E7-BCC04A117EA5}" type="slidenum">
              <a:rPr lang="zh-CN" altLang="en-US" smtClean="0"/>
              <a:pPr>
                <a:defRPr/>
              </a:pPr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12322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4F4D9-CC5A-4AE4-82E7-BCC04A117EA5}" type="slidenum">
              <a:rPr lang="zh-CN" altLang="en-US" smtClean="0"/>
              <a:pPr>
                <a:defRPr/>
              </a:pPr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01154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4F4D9-CC5A-4AE4-82E7-BCC04A117EA5}" type="slidenum">
              <a:rPr lang="zh-CN" altLang="en-US" smtClean="0"/>
              <a:pPr>
                <a:defRPr/>
              </a:pPr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01154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4F4D9-CC5A-4AE4-82E7-BCC04A117EA5}" type="slidenum">
              <a:rPr lang="zh-CN" altLang="en-US" smtClean="0"/>
              <a:pPr>
                <a:defRPr/>
              </a:pPr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93360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4F4D9-CC5A-4AE4-82E7-BCC04A117EA5}" type="slidenum">
              <a:rPr lang="zh-CN" altLang="en-US" smtClean="0"/>
              <a:pPr>
                <a:defRPr/>
              </a:pPr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93360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4F4D9-CC5A-4AE4-82E7-BCC04A117EA5}" type="slidenum">
              <a:rPr lang="zh-CN" altLang="en-US" smtClean="0"/>
              <a:pPr>
                <a:defRPr/>
              </a:pPr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93360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4F4D9-CC5A-4AE4-82E7-BCC04A117EA5}" type="slidenum">
              <a:rPr lang="zh-CN" altLang="en-US" smtClean="0"/>
              <a:pPr>
                <a:defRPr/>
              </a:pPr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93360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4F4D9-CC5A-4AE4-82E7-BCC04A117EA5}" type="slidenum">
              <a:rPr lang="zh-CN" altLang="en-US" smtClean="0"/>
              <a:pPr>
                <a:defRPr/>
              </a:pPr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9336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1878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993281C-64A2-499E-BF94-D316EC60CD6F}" type="slidenum">
              <a:rPr lang="zh-CN" altLang="en-US" sz="1200" smtClean="0">
                <a:solidFill>
                  <a:prstClr val="black"/>
                </a:solidFill>
              </a:rPr>
              <a:pPr eaLnBrk="1" hangingPunct="1"/>
              <a:t>2</a:t>
            </a:fld>
            <a:endParaRPr lang="zh-CN" altLang="en-US" sz="120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4F4D9-CC5A-4AE4-82E7-BCC04A117EA5}" type="slidenum">
              <a:rPr lang="zh-CN" altLang="en-US" smtClean="0"/>
              <a:pPr>
                <a:defRPr/>
              </a:pPr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39203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4F4D9-CC5A-4AE4-82E7-BCC04A117EA5}" type="slidenum">
              <a:rPr lang="zh-CN" altLang="en-US" smtClean="0"/>
              <a:pPr>
                <a:defRPr/>
              </a:pPr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39203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4F4D9-CC5A-4AE4-82E7-BCC04A117EA5}" type="slidenum">
              <a:rPr lang="zh-CN" altLang="en-US" smtClean="0"/>
              <a:pPr>
                <a:defRPr/>
              </a:pPr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568796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4F4D9-CC5A-4AE4-82E7-BCC04A117EA5}" type="slidenum">
              <a:rPr lang="zh-CN" altLang="en-US" smtClean="0"/>
              <a:pPr>
                <a:defRPr/>
              </a:pPr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568796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4F4D9-CC5A-4AE4-82E7-BCC04A117EA5}" type="slidenum">
              <a:rPr lang="zh-CN" altLang="en-US" smtClean="0"/>
              <a:pPr>
                <a:defRPr/>
              </a:pPr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568796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4F4D9-CC5A-4AE4-82E7-BCC04A117EA5}" type="slidenum">
              <a:rPr lang="zh-CN" altLang="en-US" smtClean="0"/>
              <a:pPr>
                <a:defRPr/>
              </a:pPr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727693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4F4D9-CC5A-4AE4-82E7-BCC04A117EA5}" type="slidenum">
              <a:rPr lang="zh-CN" altLang="en-US" smtClean="0"/>
              <a:pPr>
                <a:defRPr/>
              </a:pPr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727693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4F4D9-CC5A-4AE4-82E7-BCC04A117EA5}" type="slidenum">
              <a:rPr lang="zh-CN" altLang="en-US" smtClean="0"/>
              <a:pPr>
                <a:defRPr/>
              </a:pPr>
              <a:t>27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65091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4F4D9-CC5A-4AE4-82E7-BCC04A117EA5}" type="slidenum">
              <a:rPr lang="zh-CN" altLang="en-US" smtClean="0"/>
              <a:pPr>
                <a:defRPr/>
              </a:pPr>
              <a:t>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65091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4F4D9-CC5A-4AE4-82E7-BCC04A117EA5}" type="slidenum">
              <a:rPr lang="zh-CN" altLang="en-US" smtClean="0">
                <a:solidFill>
                  <a:prstClr val="black"/>
                </a:solidFill>
              </a:rPr>
              <a:pPr>
                <a:defRPr/>
              </a:pPr>
              <a:t>29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687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4F4D9-CC5A-4AE4-82E7-BCC04A117EA5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397807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4F4D9-CC5A-4AE4-82E7-BCC04A117EA5}" type="slidenum">
              <a:rPr lang="zh-CN" altLang="en-US" smtClean="0"/>
              <a:pPr>
                <a:defRPr/>
              </a:pPr>
              <a:t>30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280509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4F4D9-CC5A-4AE4-82E7-BCC04A117EA5}" type="slidenum">
              <a:rPr lang="zh-CN" altLang="en-US" smtClean="0"/>
              <a:pPr>
                <a:defRPr/>
              </a:pPr>
              <a:t>31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222857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4F4D9-CC5A-4AE4-82E7-BCC04A117EA5}" type="slidenum">
              <a:rPr lang="zh-CN" altLang="en-US" smtClean="0"/>
              <a:pPr>
                <a:defRPr/>
              </a:pPr>
              <a:t>32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419883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4F4D9-CC5A-4AE4-82E7-BCC04A117EA5}" type="slidenum">
              <a:rPr lang="zh-CN" altLang="en-US" smtClean="0"/>
              <a:pPr>
                <a:defRPr/>
              </a:pPr>
              <a:t>33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419883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4F4D9-CC5A-4AE4-82E7-BCC04A117EA5}" type="slidenum">
              <a:rPr lang="zh-CN" altLang="en-US" smtClean="0"/>
              <a:pPr>
                <a:defRPr/>
              </a:pPr>
              <a:t>34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994863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4F4D9-CC5A-4AE4-82E7-BCC04A117EA5}" type="slidenum">
              <a:rPr lang="zh-CN" altLang="en-US" smtClean="0"/>
              <a:pPr>
                <a:defRPr/>
              </a:pPr>
              <a:t>35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994863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4F4D9-CC5A-4AE4-82E7-BCC04A117EA5}" type="slidenum">
              <a:rPr lang="zh-CN" altLang="en-US" smtClean="0"/>
              <a:pPr>
                <a:defRPr/>
              </a:pPr>
              <a:t>36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132893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4F4D9-CC5A-4AE4-82E7-BCC04A117EA5}" type="slidenum">
              <a:rPr lang="zh-CN" altLang="en-US" smtClean="0"/>
              <a:pPr>
                <a:defRPr/>
              </a:pPr>
              <a:t>37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515665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4F4D9-CC5A-4AE4-82E7-BCC04A117EA5}" type="slidenum">
              <a:rPr lang="zh-CN" altLang="en-US" smtClean="0"/>
              <a:pPr>
                <a:defRPr/>
              </a:pPr>
              <a:t>38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515665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4F4D9-CC5A-4AE4-82E7-BCC04A117EA5}" type="slidenum">
              <a:rPr lang="zh-CN" altLang="en-US" smtClean="0"/>
              <a:pPr>
                <a:defRPr/>
              </a:pPr>
              <a:t>39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53286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4F4D9-CC5A-4AE4-82E7-BCC04A117EA5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397807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4F4D9-CC5A-4AE4-82E7-BCC04A117EA5}" type="slidenum">
              <a:rPr lang="zh-CN" altLang="en-US" smtClean="0"/>
              <a:pPr>
                <a:defRPr/>
              </a:pPr>
              <a:t>40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614021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4F4D9-CC5A-4AE4-82E7-BCC04A117EA5}" type="slidenum">
              <a:rPr lang="zh-CN" altLang="en-US" smtClean="0"/>
              <a:pPr>
                <a:defRPr/>
              </a:pPr>
              <a:t>41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056463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4F4D9-CC5A-4AE4-82E7-BCC04A117EA5}" type="slidenum">
              <a:rPr lang="zh-CN" altLang="en-US" smtClean="0"/>
              <a:pPr>
                <a:defRPr/>
              </a:pPr>
              <a:t>42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52541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4F4D9-CC5A-4AE4-82E7-BCC04A117EA5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20941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4F4D9-CC5A-4AE4-82E7-BCC04A117EA5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17329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4F4D9-CC5A-4AE4-82E7-BCC04A117EA5}" type="slidenum">
              <a:rPr lang="zh-CN" altLang="en-US" smtClean="0"/>
              <a:pPr>
                <a:defRPr/>
              </a:pPr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1571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4F4D9-CC5A-4AE4-82E7-BCC04A117EA5}" type="slidenum">
              <a:rPr lang="zh-CN" altLang="en-US" smtClean="0"/>
              <a:pPr>
                <a:defRPr/>
              </a:pPr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3151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4F4D9-CC5A-4AE4-82E7-BCC04A117EA5}" type="slidenum">
              <a:rPr lang="zh-CN" altLang="en-US" smtClean="0"/>
              <a:pPr>
                <a:defRPr/>
              </a:pPr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315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FE4D7-4A0F-4B7E-BA2E-E67DB1F3E66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364EF-2F3D-4BD0-AA26-3C88FAC8E87D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458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FE4D7-4A0F-4B7E-BA2E-E67DB1F3E66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364EF-2F3D-4BD0-AA26-3C88FAC8E87D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813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FE4D7-4A0F-4B7E-BA2E-E67DB1F3E66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364EF-2F3D-4BD0-AA26-3C88FAC8E87D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473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FE4D7-4A0F-4B7E-BA2E-E67DB1F3E66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364EF-2F3D-4BD0-AA26-3C88FAC8E87D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035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FE4D7-4A0F-4B7E-BA2E-E67DB1F3E66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364EF-2F3D-4BD0-AA26-3C88FAC8E87D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35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FE4D7-4A0F-4B7E-BA2E-E67DB1F3E66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364EF-2F3D-4BD0-AA26-3C88FAC8E87D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75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FE4D7-4A0F-4B7E-BA2E-E67DB1F3E66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364EF-2F3D-4BD0-AA26-3C88FAC8E87D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589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FE4D7-4A0F-4B7E-BA2E-E67DB1F3E66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364EF-2F3D-4BD0-AA26-3C88FAC8E87D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09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FE4D7-4A0F-4B7E-BA2E-E67DB1F3E66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364EF-2F3D-4BD0-AA26-3C88FAC8E87D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486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FE4D7-4A0F-4B7E-BA2E-E67DB1F3E66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364EF-2F3D-4BD0-AA26-3C88FAC8E87D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477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FE4D7-4A0F-4B7E-BA2E-E67DB1F3E66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364EF-2F3D-4BD0-AA26-3C88FAC8E87D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847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6F9FE4D7-4A0F-4B7E-BA2E-E67DB1F3E66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2017/2/2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6C364EF-2F3D-4BD0-AA26-3C88FAC8E87D}" type="slidenum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2667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44" r:id="rId1"/>
    <p:sldLayoutId id="2147485345" r:id="rId2"/>
    <p:sldLayoutId id="2147485346" r:id="rId3"/>
    <p:sldLayoutId id="2147485347" r:id="rId4"/>
    <p:sldLayoutId id="2147485348" r:id="rId5"/>
    <p:sldLayoutId id="2147485349" r:id="rId6"/>
    <p:sldLayoutId id="2147485350" r:id="rId7"/>
    <p:sldLayoutId id="2147485351" r:id="rId8"/>
    <p:sldLayoutId id="2147485352" r:id="rId9"/>
    <p:sldLayoutId id="2147485353" r:id="rId10"/>
    <p:sldLayoutId id="214748535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diagramColors" Target="../diagrams/colors6.xml"/><Relationship Id="rId12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diagramData" Target="../diagrams/data5.xml"/><Relationship Id="rId4" Type="http://schemas.openxmlformats.org/officeDocument/2006/relationships/diagramLayout" Target="../diagrams/layout5.xml"/><Relationship Id="rId5" Type="http://schemas.openxmlformats.org/officeDocument/2006/relationships/diagramQuickStyle" Target="../diagrams/quickStyle5.xml"/><Relationship Id="rId6" Type="http://schemas.openxmlformats.org/officeDocument/2006/relationships/diagramColors" Target="../diagrams/colors5.xml"/><Relationship Id="rId7" Type="http://schemas.microsoft.com/office/2007/relationships/diagramDrawing" Target="../diagrams/drawing5.xml"/><Relationship Id="rId8" Type="http://schemas.openxmlformats.org/officeDocument/2006/relationships/diagramData" Target="../diagrams/data6.xml"/><Relationship Id="rId9" Type="http://schemas.openxmlformats.org/officeDocument/2006/relationships/diagramLayout" Target="../diagrams/layout6.xml"/><Relationship Id="rId10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4" Type="http://schemas.openxmlformats.org/officeDocument/2006/relationships/diagramLayout" Target="../diagrams/layout7.xml"/><Relationship Id="rId5" Type="http://schemas.openxmlformats.org/officeDocument/2006/relationships/diagramQuickStyle" Target="../diagrams/quickStyle7.xml"/><Relationship Id="rId6" Type="http://schemas.openxmlformats.org/officeDocument/2006/relationships/diagramColors" Target="../diagrams/colors7.xml"/><Relationship Id="rId7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diagramColors" Target="../diagrams/colors4.xml"/><Relationship Id="rId12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8" Type="http://schemas.openxmlformats.org/officeDocument/2006/relationships/diagramData" Target="../diagrams/data4.xml"/><Relationship Id="rId9" Type="http://schemas.openxmlformats.org/officeDocument/2006/relationships/diagramLayout" Target="../diagrams/layout4.xml"/><Relationship Id="rId10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组合 49"/>
          <p:cNvGrpSpPr/>
          <p:nvPr/>
        </p:nvGrpSpPr>
        <p:grpSpPr>
          <a:xfrm>
            <a:off x="-381000" y="-2298876"/>
            <a:ext cx="4327019" cy="11079956"/>
            <a:chOff x="6653853" y="1242675"/>
            <a:chExt cx="2479442" cy="9284095"/>
          </a:xfrm>
        </p:grpSpPr>
        <p:sp>
          <p:nvSpPr>
            <p:cNvPr id="12" name="TextBox 11"/>
            <p:cNvSpPr txBox="1"/>
            <p:nvPr/>
          </p:nvSpPr>
          <p:spPr>
            <a:xfrm>
              <a:off x="6653853" y="1242675"/>
              <a:ext cx="1871449" cy="92840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71400" dirty="0" smtClean="0">
                  <a:ln w="38100">
                    <a:gradFill flip="none" rotWithShape="1">
                      <a:gsLst>
                        <a:gs pos="76000">
                          <a:srgbClr val="EEECE1"/>
                        </a:gs>
                        <a:gs pos="100000">
                          <a:prstClr val="white">
                            <a:lumMod val="65000"/>
                          </a:prstClr>
                        </a:gs>
                        <a:gs pos="2000">
                          <a:prstClr val="white"/>
                        </a:gs>
                        <a:gs pos="38000">
                          <a:prstClr val="white">
                            <a:lumMod val="75000"/>
                            <a:alpha val="37000"/>
                          </a:prstClr>
                        </a:gs>
                      </a:gsLst>
                      <a:lin ang="2700000" scaled="1"/>
                      <a:tileRect/>
                    </a:gradFill>
                  </a:ln>
                  <a:solidFill>
                    <a:srgbClr val="EEECE1"/>
                  </a:solidFill>
                  <a:effectLst>
                    <a:outerShdw blurRad="50800" dist="38100" dir="5400000" algn="t" rotWithShape="0">
                      <a:prstClr val="white">
                        <a:lumMod val="75000"/>
                        <a:alpha val="40000"/>
                      </a:prstClr>
                    </a:outerShdw>
                  </a:effectLst>
                </a:rPr>
                <a:t>2</a:t>
              </a:r>
              <a:endParaRPr lang="zh-CN" altLang="en-US" sz="71400" dirty="0">
                <a:ln w="38100">
                  <a:gradFill flip="none" rotWithShape="1">
                    <a:gsLst>
                      <a:gs pos="76000">
                        <a:srgbClr val="EEECE1"/>
                      </a:gs>
                      <a:gs pos="100000">
                        <a:prstClr val="white">
                          <a:lumMod val="65000"/>
                        </a:prstClr>
                      </a:gs>
                      <a:gs pos="2000">
                        <a:prstClr val="white"/>
                      </a:gs>
                      <a:gs pos="38000">
                        <a:prstClr val="white">
                          <a:lumMod val="75000"/>
                          <a:alpha val="37000"/>
                        </a:prstClr>
                      </a:gs>
                    </a:gsLst>
                    <a:lin ang="2700000" scaled="1"/>
                    <a:tileRect/>
                  </a:gradFill>
                </a:ln>
                <a:solidFill>
                  <a:srgbClr val="EEECE1"/>
                </a:solidFill>
                <a:effectLst>
                  <a:outerShdw blurRad="50800" dist="38100" dir="5400000" algn="t" rotWithShape="0">
                    <a:prstClr val="white">
                      <a:lumMod val="75000"/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4" name="椭圆 13"/>
            <p:cNvSpPr/>
            <p:nvPr/>
          </p:nvSpPr>
          <p:spPr>
            <a:xfrm>
              <a:off x="7680308" y="5004316"/>
              <a:ext cx="900100" cy="1224136"/>
            </a:xfrm>
            <a:prstGeom prst="ellipse">
              <a:avLst/>
            </a:prstGeom>
            <a:solidFill>
              <a:schemeClr val="bg2">
                <a:alpha val="5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5" name="椭圆 14"/>
            <p:cNvSpPr/>
            <p:nvPr/>
          </p:nvSpPr>
          <p:spPr>
            <a:xfrm>
              <a:off x="8183065" y="4404255"/>
              <a:ext cx="576214" cy="783651"/>
            </a:xfrm>
            <a:prstGeom prst="ellipse">
              <a:avLst/>
            </a:prstGeom>
            <a:solidFill>
              <a:schemeClr val="bg2">
                <a:alpha val="5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7103143" y="7022096"/>
              <a:ext cx="900100" cy="1224136"/>
            </a:xfrm>
            <a:prstGeom prst="ellipse">
              <a:avLst/>
            </a:prstGeom>
            <a:solidFill>
              <a:schemeClr val="bg2">
                <a:alpha val="53000"/>
              </a:schemeClr>
            </a:solidFill>
            <a:ln>
              <a:noFill/>
            </a:ln>
            <a:effectLst>
              <a:glow rad="139700">
                <a:schemeClr val="bg2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8" name="椭圆 17"/>
            <p:cNvSpPr/>
            <p:nvPr/>
          </p:nvSpPr>
          <p:spPr>
            <a:xfrm>
              <a:off x="6931518" y="3405721"/>
              <a:ext cx="540060" cy="797058"/>
            </a:xfrm>
            <a:prstGeom prst="ellipse">
              <a:avLst/>
            </a:prstGeom>
            <a:solidFill>
              <a:schemeClr val="bg2">
                <a:alpha val="53000"/>
              </a:schemeClr>
            </a:solidFill>
            <a:ln>
              <a:noFill/>
            </a:ln>
            <a:effectLst>
              <a:glow rad="571500">
                <a:schemeClr val="bg2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9" name="椭圆 18"/>
            <p:cNvSpPr/>
            <p:nvPr/>
          </p:nvSpPr>
          <p:spPr>
            <a:xfrm>
              <a:off x="8413215" y="5325099"/>
              <a:ext cx="720080" cy="797058"/>
            </a:xfrm>
            <a:prstGeom prst="ellipse">
              <a:avLst/>
            </a:prstGeom>
            <a:solidFill>
              <a:schemeClr val="bg2">
                <a:alpha val="53000"/>
              </a:schemeClr>
            </a:solidFill>
            <a:ln>
              <a:noFill/>
            </a:ln>
            <a:effectLst>
              <a:glow rad="571500">
                <a:schemeClr val="bg2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64" name="椭圆 63"/>
          <p:cNvSpPr/>
          <p:nvPr/>
        </p:nvSpPr>
        <p:spPr>
          <a:xfrm>
            <a:off x="2195736" y="2920858"/>
            <a:ext cx="392705" cy="365232"/>
          </a:xfrm>
          <a:prstGeom prst="ellipse">
            <a:avLst/>
          </a:prstGeom>
          <a:solidFill>
            <a:schemeClr val="bg2">
              <a:alpha val="53000"/>
            </a:schemeClr>
          </a:solidFill>
          <a:ln>
            <a:noFill/>
          </a:ln>
          <a:effectLst>
            <a:glow rad="1905000">
              <a:schemeClr val="bg2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1" name="圆角矩形 50"/>
          <p:cNvSpPr/>
          <p:nvPr/>
        </p:nvSpPr>
        <p:spPr>
          <a:xfrm>
            <a:off x="2123728" y="3286090"/>
            <a:ext cx="6505202" cy="2770932"/>
          </a:xfrm>
          <a:prstGeom prst="roundRect">
            <a:avLst>
              <a:gd name="adj" fmla="val 4032"/>
            </a:avLst>
          </a:prstGeom>
          <a:solidFill>
            <a:schemeClr val="bg1">
              <a:lumMod val="85000"/>
            </a:schemeClr>
          </a:solidFill>
          <a:ln w="12700">
            <a:gradFill>
              <a:gsLst>
                <a:gs pos="9000">
                  <a:schemeClr val="bg1">
                    <a:lumMod val="6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0"/>
            </a:gradFill>
          </a:ln>
          <a:effectLst>
            <a:innerShdw blurRad="88900" dist="38100" dir="16200000">
              <a:schemeClr val="bg1">
                <a:lumMod val="50000"/>
                <a:alpha val="39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524605" y="3967801"/>
            <a:ext cx="5685112" cy="1107996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 dirty="0" smtClean="0">
                <a:solidFill>
                  <a:prstClr val="black"/>
                </a:solidFill>
              </a:rPr>
              <a:t>Sentence</a:t>
            </a:r>
            <a:r>
              <a:rPr lang="en-US" altLang="zh-CN" dirty="0" smtClean="0">
                <a:solidFill>
                  <a:prstClr val="black"/>
                </a:solidFill>
              </a:rPr>
              <a:t> </a:t>
            </a:r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5" name="椭圆 64"/>
          <p:cNvSpPr/>
          <p:nvPr/>
        </p:nvSpPr>
        <p:spPr>
          <a:xfrm>
            <a:off x="2218274" y="2094280"/>
            <a:ext cx="1005585" cy="935236"/>
          </a:xfrm>
          <a:prstGeom prst="ellipse">
            <a:avLst/>
          </a:prstGeom>
          <a:solidFill>
            <a:schemeClr val="bg2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66" name="组合 65"/>
          <p:cNvGrpSpPr/>
          <p:nvPr/>
        </p:nvGrpSpPr>
        <p:grpSpPr>
          <a:xfrm>
            <a:off x="6935108" y="1214408"/>
            <a:ext cx="1944216" cy="1944216"/>
            <a:chOff x="467544" y="1628800"/>
            <a:chExt cx="4752528" cy="4752528"/>
          </a:xfrm>
        </p:grpSpPr>
        <p:sp>
          <p:nvSpPr>
            <p:cNvPr id="67" name="椭圆 66"/>
            <p:cNvSpPr/>
            <p:nvPr/>
          </p:nvSpPr>
          <p:spPr>
            <a:xfrm>
              <a:off x="467544" y="1628800"/>
              <a:ext cx="4752528" cy="4752528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  <a:tileRect/>
            </a:gradFill>
            <a:ln w="9525">
              <a:gradFill>
                <a:gsLst>
                  <a:gs pos="32000">
                    <a:schemeClr val="bg1">
                      <a:lumMod val="50000"/>
                    </a:schemeClr>
                  </a:gs>
                  <a:gs pos="97917">
                    <a:schemeClr val="bg1"/>
                  </a:gs>
                  <a:gs pos="63000">
                    <a:schemeClr val="bg1">
                      <a:lumMod val="85000"/>
                    </a:schemeClr>
                  </a:gs>
                </a:gsLst>
                <a:lin ang="5400000" scaled="0"/>
              </a:gradFill>
            </a:ln>
            <a:effectLst>
              <a:innerShdw blurRad="63500" dist="50800" dir="16200000">
                <a:schemeClr val="bg1">
                  <a:lumMod val="50000"/>
                  <a:alpha val="4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68" name="椭圆 67"/>
            <p:cNvSpPr/>
            <p:nvPr/>
          </p:nvSpPr>
          <p:spPr>
            <a:xfrm>
              <a:off x="854460" y="2046139"/>
              <a:ext cx="3968824" cy="3968824"/>
            </a:xfrm>
            <a:prstGeom prst="ellipse">
              <a:avLst/>
            </a:prstGeom>
            <a:solidFill>
              <a:schemeClr val="bg2"/>
            </a:solidFill>
            <a:ln w="9525">
              <a:gradFill>
                <a:gsLst>
                  <a:gs pos="46000">
                    <a:schemeClr val="bg1">
                      <a:lumMod val="7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0"/>
              </a:gradFill>
            </a:ln>
            <a:effectLst>
              <a:outerShdw blurRad="165100" dist="139700" dir="5400000" algn="t" rotWithShape="0">
                <a:prstClr val="black">
                  <a:alpha val="3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69" name="椭圆 68"/>
            <p:cNvSpPr/>
            <p:nvPr/>
          </p:nvSpPr>
          <p:spPr>
            <a:xfrm>
              <a:off x="1403648" y="4509120"/>
              <a:ext cx="720080" cy="720080"/>
            </a:xfrm>
            <a:prstGeom prst="ellipse">
              <a:avLst/>
            </a:prstGeom>
            <a:gradFill>
              <a:gsLst>
                <a:gs pos="6000">
                  <a:schemeClr val="bg1">
                    <a:lumMod val="85000"/>
                  </a:schemeClr>
                </a:gs>
                <a:gs pos="44000">
                  <a:schemeClr val="bg1"/>
                </a:gs>
              </a:gsLst>
              <a:lin ang="5400000" scaled="0"/>
            </a:gradFill>
            <a:ln w="9525">
              <a:gradFill>
                <a:gsLst>
                  <a:gs pos="100000">
                    <a:schemeClr val="bg1">
                      <a:lumMod val="85000"/>
                    </a:schemeClr>
                  </a:gs>
                  <a:gs pos="4000">
                    <a:schemeClr val="bg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70" name="椭圆 69"/>
            <p:cNvSpPr/>
            <p:nvPr/>
          </p:nvSpPr>
          <p:spPr>
            <a:xfrm>
              <a:off x="1068414" y="2313103"/>
              <a:ext cx="3535703" cy="3535703"/>
            </a:xfrm>
            <a:prstGeom prst="ellipse">
              <a:avLst/>
            </a:prstGeom>
            <a:noFill/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71" name="椭圆 70"/>
            <p:cNvSpPr/>
            <p:nvPr/>
          </p:nvSpPr>
          <p:spPr>
            <a:xfrm>
              <a:off x="1053135" y="2296548"/>
              <a:ext cx="3558468" cy="3558468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73" name="组合 72"/>
          <p:cNvGrpSpPr/>
          <p:nvPr/>
        </p:nvGrpSpPr>
        <p:grpSpPr>
          <a:xfrm>
            <a:off x="2392088" y="5189293"/>
            <a:ext cx="576064" cy="576064"/>
            <a:chOff x="467544" y="1628800"/>
            <a:chExt cx="4752528" cy="4752528"/>
          </a:xfrm>
        </p:grpSpPr>
        <p:sp>
          <p:nvSpPr>
            <p:cNvPr id="74" name="椭圆 73"/>
            <p:cNvSpPr/>
            <p:nvPr/>
          </p:nvSpPr>
          <p:spPr>
            <a:xfrm>
              <a:off x="467544" y="1628800"/>
              <a:ext cx="4752528" cy="4752528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  <a:tileRect/>
            </a:gradFill>
            <a:ln w="9525">
              <a:gradFill>
                <a:gsLst>
                  <a:gs pos="32000">
                    <a:schemeClr val="bg1">
                      <a:lumMod val="50000"/>
                    </a:schemeClr>
                  </a:gs>
                  <a:gs pos="97917">
                    <a:schemeClr val="bg1"/>
                  </a:gs>
                  <a:gs pos="63000">
                    <a:schemeClr val="bg1">
                      <a:lumMod val="85000"/>
                    </a:schemeClr>
                  </a:gs>
                </a:gsLst>
                <a:lin ang="5400000" scaled="0"/>
              </a:gradFill>
            </a:ln>
            <a:effectLst>
              <a:innerShdw blurRad="63500" dist="50800" dir="16200000">
                <a:schemeClr val="bg1">
                  <a:lumMod val="50000"/>
                  <a:alpha val="4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75" name="椭圆 74"/>
            <p:cNvSpPr/>
            <p:nvPr/>
          </p:nvSpPr>
          <p:spPr>
            <a:xfrm>
              <a:off x="854460" y="2046139"/>
              <a:ext cx="3968824" cy="3968824"/>
            </a:xfrm>
            <a:prstGeom prst="ellipse">
              <a:avLst/>
            </a:prstGeom>
            <a:solidFill>
              <a:schemeClr val="bg2"/>
            </a:solidFill>
            <a:ln w="9525">
              <a:gradFill>
                <a:gsLst>
                  <a:gs pos="46000">
                    <a:schemeClr val="bg1">
                      <a:lumMod val="7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0"/>
              </a:gradFill>
            </a:ln>
            <a:effectLst>
              <a:outerShdw blurRad="165100" dist="139700" dir="5400000" algn="t" rotWithShape="0">
                <a:prstClr val="black">
                  <a:alpha val="3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76" name="椭圆 75"/>
            <p:cNvSpPr/>
            <p:nvPr/>
          </p:nvSpPr>
          <p:spPr>
            <a:xfrm>
              <a:off x="1403648" y="4509120"/>
              <a:ext cx="720080" cy="720080"/>
            </a:xfrm>
            <a:prstGeom prst="ellipse">
              <a:avLst/>
            </a:prstGeom>
            <a:gradFill>
              <a:gsLst>
                <a:gs pos="6000">
                  <a:schemeClr val="bg1">
                    <a:lumMod val="85000"/>
                  </a:schemeClr>
                </a:gs>
                <a:gs pos="44000">
                  <a:schemeClr val="bg1"/>
                </a:gs>
              </a:gsLst>
              <a:lin ang="5400000" scaled="0"/>
            </a:gradFill>
            <a:ln w="9525">
              <a:gradFill>
                <a:gsLst>
                  <a:gs pos="100000">
                    <a:schemeClr val="bg1">
                      <a:lumMod val="85000"/>
                    </a:schemeClr>
                  </a:gs>
                  <a:gs pos="4000">
                    <a:schemeClr val="bg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77" name="椭圆 76"/>
            <p:cNvSpPr/>
            <p:nvPr/>
          </p:nvSpPr>
          <p:spPr>
            <a:xfrm>
              <a:off x="1068414" y="2313103"/>
              <a:ext cx="3535703" cy="3535703"/>
            </a:xfrm>
            <a:prstGeom prst="ellipse">
              <a:avLst/>
            </a:prstGeom>
            <a:noFill/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78" name="椭圆 77"/>
            <p:cNvSpPr/>
            <p:nvPr/>
          </p:nvSpPr>
          <p:spPr>
            <a:xfrm>
              <a:off x="1053135" y="2296548"/>
              <a:ext cx="3558468" cy="3558468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2528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95300" y="685800"/>
            <a:ext cx="8343900" cy="57912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b="1" dirty="0"/>
              <a:t>3</a:t>
            </a:r>
            <a:r>
              <a:rPr lang="en-US" altLang="zh-CN" b="1" dirty="0" smtClean="0"/>
              <a:t>.  </a:t>
            </a:r>
            <a:r>
              <a:rPr lang="zh-CN" altLang="en-US" b="1" dirty="0"/>
              <a:t>状</a:t>
            </a:r>
            <a:r>
              <a:rPr lang="zh-CN" altLang="en-US" b="1" dirty="0" smtClean="0"/>
              <a:t>语</a:t>
            </a:r>
            <a:endParaRPr lang="en-US" altLang="zh-CN" b="1" dirty="0" smtClean="0"/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zh-CN" sz="2800" b="1" dirty="0" smtClean="0"/>
              <a:t>处理</a:t>
            </a:r>
            <a:r>
              <a:rPr lang="zh-CN" altLang="zh-CN" sz="2800" b="1" dirty="0"/>
              <a:t>方法</a:t>
            </a:r>
            <a:r>
              <a:rPr lang="zh-CN" altLang="zh-CN" sz="2800" b="1" dirty="0" smtClean="0"/>
              <a:t>：</a:t>
            </a:r>
            <a:r>
              <a:rPr lang="zh-CN" altLang="en-US" sz="2800" b="1" dirty="0"/>
              <a:t>结合</a:t>
            </a:r>
            <a:r>
              <a:rPr lang="zh-CN" altLang="zh-CN" sz="2800" b="1" dirty="0"/>
              <a:t>修饰</a:t>
            </a:r>
            <a:r>
              <a:rPr lang="zh-CN" altLang="en-US" sz="2800" b="1" dirty="0"/>
              <a:t>对象</a:t>
            </a:r>
            <a:r>
              <a:rPr lang="zh-CN" altLang="zh-CN" sz="2800" b="1" dirty="0" smtClean="0"/>
              <a:t>理解</a:t>
            </a:r>
            <a:endParaRPr lang="en-US" altLang="zh-CN" sz="2800" b="1" dirty="0" smtClean="0"/>
          </a:p>
          <a:p>
            <a:pPr lvl="0" algn="just">
              <a:lnSpc>
                <a:spcPct val="150000"/>
              </a:lnSpc>
            </a:pP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They may change color with changing light conditions and cloud cover, glowing pink or gold in the morning or evening light</a:t>
            </a:r>
            <a:endParaRPr lang="zh-CN" altLang="zh-CN" sz="2800" b="1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lvl="0" algn="just">
              <a:lnSpc>
                <a:spcPct val="150000"/>
              </a:lnSpc>
            </a:pP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They may change color </a:t>
            </a:r>
            <a:r>
              <a:rPr lang="en-US" altLang="zh-CN" sz="2800" b="1" i="1" u="sng" dirty="0">
                <a:solidFill>
                  <a:srgbClr val="FF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with changing light conditions and cloud cover</a:t>
            </a:r>
            <a:r>
              <a:rPr lang="en-US" altLang="zh-CN" sz="2800" b="1" u="sng" dirty="0">
                <a:solidFill>
                  <a:srgbClr val="FF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, </a:t>
            </a:r>
            <a:r>
              <a:rPr lang="en-US" altLang="zh-CN" sz="2800" b="1" i="1" u="sng" dirty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glowing pink or gold </a:t>
            </a:r>
            <a:r>
              <a:rPr lang="en-US" altLang="zh-CN" sz="2800" b="1" i="1" u="sng" dirty="0">
                <a:solidFill>
                  <a:srgbClr val="5F5F5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in the morning or evening light</a:t>
            </a:r>
            <a:endParaRPr lang="zh-CN" altLang="zh-CN" sz="2800" b="1" i="1" u="sng" dirty="0">
              <a:solidFill>
                <a:srgbClr val="5F5F5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just">
              <a:lnSpc>
                <a:spcPct val="150000"/>
              </a:lnSpc>
            </a:pPr>
            <a:endParaRPr lang="zh-CN" altLang="zh-CN" sz="2800" b="1" i="1" dirty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zh-CN" altLang="zh-CN" dirty="0"/>
          </a:p>
          <a:p>
            <a:pPr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28600" y="76200"/>
            <a:ext cx="8763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辅助成分意群划分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19942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95300" y="685800"/>
            <a:ext cx="8229600" cy="548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/>
              <a:t>3</a:t>
            </a:r>
            <a:r>
              <a:rPr lang="en-US" altLang="zh-CN" b="1" dirty="0" smtClean="0"/>
              <a:t>.  </a:t>
            </a:r>
            <a:r>
              <a:rPr lang="zh-CN" altLang="en-US" b="1" dirty="0"/>
              <a:t>状</a:t>
            </a:r>
            <a:r>
              <a:rPr lang="zh-CN" altLang="en-US" b="1" dirty="0" smtClean="0"/>
              <a:t>语</a:t>
            </a:r>
            <a:endParaRPr lang="en-US" altLang="zh-CN" b="1" dirty="0" smtClean="0"/>
          </a:p>
          <a:p>
            <a:pPr lvl="0" algn="just">
              <a:lnSpc>
                <a:spcPct val="150000"/>
              </a:lnSpc>
            </a:pPr>
            <a:r>
              <a:rPr lang="en-US" altLang="zh-CN" sz="2800" b="1" i="1" u="sng" dirty="0" smtClean="0">
                <a:solidFill>
                  <a:srgbClr val="C0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In </a:t>
            </a:r>
            <a:r>
              <a:rPr lang="en-US" altLang="zh-CN" sz="2800" b="1" i="1" u="sng" dirty="0">
                <a:solidFill>
                  <a:srgbClr val="C0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addition</a:t>
            </a: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, women often worked </a:t>
            </a:r>
            <a:r>
              <a:rPr lang="en-US" altLang="zh-CN" sz="2800" b="1" i="1" u="sng" dirty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in their homes part-time</a:t>
            </a: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, </a:t>
            </a:r>
            <a:r>
              <a:rPr lang="en-US" altLang="zh-CN" sz="2800" b="1" i="1" u="sng" dirty="0">
                <a:solidFill>
                  <a:srgbClr val="FF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making finished articles from raw material</a:t>
            </a:r>
            <a:endParaRPr lang="zh-CN" altLang="zh-CN" sz="2800" b="1" i="1" u="sng" dirty="0">
              <a:solidFill>
                <a:srgbClr val="FF0000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just">
              <a:lnSpc>
                <a:spcPct val="150000"/>
              </a:lnSpc>
            </a:pPr>
            <a:endParaRPr lang="zh-CN" altLang="zh-CN" sz="2800" b="1" i="1" dirty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zh-CN" altLang="zh-CN" dirty="0"/>
          </a:p>
          <a:p>
            <a:pPr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28600" y="76200"/>
            <a:ext cx="8763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辅助成分意群划分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74469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95300" y="685800"/>
            <a:ext cx="8229600" cy="54864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zh-CN" altLang="zh-CN" sz="2800" b="1" i="1" dirty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zh-CN" altLang="zh-CN" dirty="0"/>
          </a:p>
          <a:p>
            <a:pPr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28600" y="76200"/>
            <a:ext cx="8763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从句的处理</a:t>
            </a:r>
            <a:endParaRPr lang="zh-CN" altLang="en-US" dirty="0"/>
          </a:p>
        </p:txBody>
      </p:sp>
      <p:graphicFrame>
        <p:nvGraphicFramePr>
          <p:cNvPr id="2" name="图示 1"/>
          <p:cNvGraphicFramePr/>
          <p:nvPr>
            <p:extLst>
              <p:ext uri="{D42A27DB-BD31-4B8C-83A1-F6EECF244321}">
                <p14:modId xmlns:p14="http://schemas.microsoft.com/office/powerpoint/2010/main" val="1435781915"/>
              </p:ext>
            </p:extLst>
          </p:nvPr>
        </p:nvGraphicFramePr>
        <p:xfrm>
          <a:off x="914400" y="1143000"/>
          <a:ext cx="48768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图示 4"/>
          <p:cNvGraphicFramePr/>
          <p:nvPr>
            <p:extLst>
              <p:ext uri="{D42A27DB-BD31-4B8C-83A1-F6EECF244321}">
                <p14:modId xmlns:p14="http://schemas.microsoft.com/office/powerpoint/2010/main" val="581125798"/>
              </p:ext>
            </p:extLst>
          </p:nvPr>
        </p:nvGraphicFramePr>
        <p:xfrm>
          <a:off x="5943600" y="914400"/>
          <a:ext cx="2133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3752721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Graphic spid="5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zh-CN" altLang="zh-CN" sz="2800" b="1" i="1" dirty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zh-CN" altLang="zh-CN" dirty="0"/>
          </a:p>
          <a:p>
            <a:pPr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28600" y="76200"/>
            <a:ext cx="8763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从句的处理</a:t>
            </a:r>
            <a:endParaRPr lang="zh-CN" altLang="en-US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495300" y="685800"/>
            <a:ext cx="8229600" cy="548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zh-CN" altLang="zh-CN" b="1" dirty="0"/>
              <a:t>定语</a:t>
            </a:r>
            <a:r>
              <a:rPr lang="zh-CN" altLang="zh-CN" b="1" dirty="0" smtClean="0"/>
              <a:t>从句</a:t>
            </a:r>
            <a:endParaRPr lang="en-US" altLang="zh-CN" b="1" dirty="0" smtClean="0"/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CN" altLang="zh-CN" sz="2800" b="1" dirty="0" smtClean="0"/>
              <a:t>处理方法：</a:t>
            </a:r>
            <a:r>
              <a:rPr lang="zh-CN" altLang="en-US" sz="2800" b="1" dirty="0" smtClean="0"/>
              <a:t>前置</a:t>
            </a:r>
            <a:r>
              <a:rPr lang="en-US" altLang="zh-CN" sz="2800" b="1" dirty="0" smtClean="0"/>
              <a:t>or </a:t>
            </a:r>
            <a:r>
              <a:rPr lang="zh-CN" altLang="en-US" sz="2800" b="1" dirty="0" smtClean="0"/>
              <a:t>拆分</a:t>
            </a:r>
            <a:endParaRPr lang="en-US" altLang="zh-CN" sz="2800" b="1" dirty="0" smtClean="0"/>
          </a:p>
          <a:p>
            <a:pPr lvl="0" algn="just">
              <a:lnSpc>
                <a:spcPct val="150000"/>
              </a:lnSpc>
            </a:pP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The deserts, which already occupy approximately a fourth of the Earth's land surface, have in recent decades been increasing at an alarming pace</a:t>
            </a:r>
            <a:endParaRPr lang="zh-CN" altLang="zh-CN" sz="2800" b="1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endParaRPr lang="zh-CN" altLang="zh-CN" sz="2800" b="1" i="1" dirty="0" smtClean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zh-CN" altLang="zh-CN" dirty="0" smtClean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67655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zh-CN" altLang="zh-CN" sz="2800" b="1" i="1" dirty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zh-CN" altLang="zh-CN" dirty="0"/>
          </a:p>
          <a:p>
            <a:pPr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28600" y="76200"/>
            <a:ext cx="8763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从句的处理</a:t>
            </a:r>
            <a:endParaRPr lang="zh-CN" altLang="en-US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495300" y="685800"/>
            <a:ext cx="8229600" cy="548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zh-CN" altLang="zh-CN" b="1" dirty="0"/>
              <a:t>定语</a:t>
            </a:r>
            <a:r>
              <a:rPr lang="zh-CN" altLang="zh-CN" b="1" dirty="0" smtClean="0"/>
              <a:t>从句</a:t>
            </a:r>
            <a:endParaRPr lang="en-US" altLang="zh-CN" b="1" dirty="0" smtClean="0"/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CN" altLang="zh-CN" sz="2800" b="1" dirty="0" smtClean="0"/>
              <a:t>处理方法：</a:t>
            </a:r>
            <a:r>
              <a:rPr lang="zh-CN" altLang="en-US" sz="2800" b="1" dirty="0" smtClean="0"/>
              <a:t>前置</a:t>
            </a:r>
            <a:r>
              <a:rPr lang="en-US" altLang="zh-CN" sz="2800" b="1" dirty="0" smtClean="0"/>
              <a:t>or </a:t>
            </a:r>
            <a:r>
              <a:rPr lang="zh-CN" altLang="en-US" sz="2800" b="1" dirty="0" smtClean="0"/>
              <a:t>拆分</a:t>
            </a:r>
            <a:endParaRPr lang="en-US" altLang="zh-CN" sz="2800" b="1" dirty="0" smtClean="0"/>
          </a:p>
          <a:p>
            <a:pPr lvl="0" algn="just">
              <a:lnSpc>
                <a:spcPct val="150000"/>
              </a:lnSpc>
            </a:pP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The deserts, </a:t>
            </a:r>
            <a:r>
              <a:rPr lang="en-US" altLang="zh-CN" sz="2800" b="1" i="1" u="sng" dirty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which already occupy approximately a fourth of the Earth's land surface</a:t>
            </a: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, have in recent decades been increasing at an alarming pace</a:t>
            </a:r>
            <a:endParaRPr lang="zh-CN" altLang="zh-CN" sz="2800" b="1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endParaRPr lang="zh-CN" altLang="zh-CN" sz="2800" b="1" i="1" dirty="0" smtClean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zh-CN" altLang="zh-CN" dirty="0" smtClean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5583156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zh-CN" altLang="zh-CN" sz="2800" b="1" i="1" dirty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zh-CN" altLang="zh-CN" dirty="0"/>
          </a:p>
          <a:p>
            <a:pPr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28600" y="76200"/>
            <a:ext cx="8763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从句的处理</a:t>
            </a:r>
            <a:endParaRPr lang="zh-CN" altLang="en-US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495300" y="685800"/>
            <a:ext cx="8229600" cy="548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auto">
              <a:spcAft>
                <a:spcPts val="0"/>
              </a:spcAft>
              <a:buFont typeface="+mj-lt"/>
              <a:buAutoNum type="arabicPeriod"/>
            </a:pPr>
            <a:r>
              <a:rPr lang="zh-CN" altLang="zh-CN" b="1" dirty="0"/>
              <a:t>定语</a:t>
            </a:r>
            <a:r>
              <a:rPr lang="zh-CN" altLang="zh-CN" b="1" dirty="0" smtClean="0"/>
              <a:t>从句</a:t>
            </a:r>
            <a:endParaRPr lang="en-US" altLang="zh-CN" b="1" dirty="0" smtClean="0"/>
          </a:p>
          <a:p>
            <a:pPr lvl="0" algn="just">
              <a:lnSpc>
                <a:spcPct val="150000"/>
              </a:lnSpc>
            </a:pPr>
            <a:r>
              <a:rPr lang="en-US" altLang="zh-CN" sz="28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Cases </a:t>
            </a: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in which many species become extinct within a geologically short interval of time are called mass extinctions</a:t>
            </a:r>
            <a:endParaRPr lang="zh-CN" altLang="zh-CN" sz="2800" b="1" i="1" dirty="0" smtClean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zh-CN" altLang="zh-CN" dirty="0" smtClean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95304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zh-CN" altLang="zh-CN" sz="2800" b="1" i="1" dirty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zh-CN" altLang="zh-CN" dirty="0"/>
          </a:p>
          <a:p>
            <a:pPr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28600" y="76200"/>
            <a:ext cx="8763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从句的处理</a:t>
            </a:r>
            <a:endParaRPr lang="zh-CN" altLang="en-US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495300" y="685800"/>
            <a:ext cx="8229600" cy="548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auto">
              <a:spcAft>
                <a:spcPts val="0"/>
              </a:spcAft>
              <a:buFont typeface="+mj-lt"/>
              <a:buAutoNum type="arabicPeriod"/>
            </a:pPr>
            <a:r>
              <a:rPr lang="zh-CN" altLang="zh-CN" b="1" dirty="0"/>
              <a:t>定语</a:t>
            </a:r>
            <a:r>
              <a:rPr lang="zh-CN" altLang="zh-CN" b="1" dirty="0" smtClean="0"/>
              <a:t>从句</a:t>
            </a:r>
            <a:endParaRPr lang="en-US" altLang="zh-CN" b="1" dirty="0" smtClean="0"/>
          </a:p>
          <a:p>
            <a:pPr lvl="0" algn="just">
              <a:lnSpc>
                <a:spcPct val="150000"/>
              </a:lnSpc>
            </a:pPr>
            <a:r>
              <a:rPr lang="en-US" altLang="zh-CN" sz="28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Cases </a:t>
            </a:r>
            <a:r>
              <a:rPr lang="en-US" altLang="zh-CN" sz="2800" b="1" i="1" u="sng" dirty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in which many species become extinct within a geologically short interval of time </a:t>
            </a: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are called mass extinctions</a:t>
            </a:r>
            <a:endParaRPr lang="zh-CN" altLang="zh-CN" sz="2800" b="1" i="1" dirty="0" smtClean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zh-CN" altLang="zh-CN" dirty="0" smtClean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21446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zh-CN" altLang="zh-CN" sz="2800" b="1" i="1" dirty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zh-CN" altLang="zh-CN" dirty="0"/>
          </a:p>
          <a:p>
            <a:pPr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28600" y="76200"/>
            <a:ext cx="8763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从句的处理</a:t>
            </a:r>
            <a:endParaRPr lang="zh-CN" altLang="en-US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495300" y="685800"/>
            <a:ext cx="8229600" cy="548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auto">
              <a:spcAft>
                <a:spcPts val="0"/>
              </a:spcAft>
              <a:buFont typeface="+mj-lt"/>
              <a:buAutoNum type="arabicPeriod"/>
            </a:pPr>
            <a:r>
              <a:rPr lang="zh-CN" altLang="zh-CN" b="1" dirty="0"/>
              <a:t>定语</a:t>
            </a:r>
            <a:r>
              <a:rPr lang="zh-CN" altLang="zh-CN" b="1" dirty="0" smtClean="0"/>
              <a:t>从句</a:t>
            </a:r>
            <a:endParaRPr lang="en-US" altLang="zh-CN" b="1" dirty="0" smtClean="0"/>
          </a:p>
          <a:p>
            <a:pPr lvl="0" algn="just" fontAlgn="auto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Liquid water changes to vapor, which is called evaporation</a:t>
            </a:r>
            <a:endParaRPr lang="zh-CN" altLang="zh-CN" sz="2800" b="1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endParaRPr lang="zh-CN" altLang="zh-CN" sz="2800" b="1" i="1" dirty="0" smtClean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zh-CN" altLang="zh-CN" dirty="0" smtClean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6347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zh-CN" altLang="zh-CN" sz="2800" b="1" i="1" dirty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zh-CN" altLang="zh-CN" dirty="0"/>
          </a:p>
          <a:p>
            <a:pPr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28600" y="76200"/>
            <a:ext cx="8763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从句的处理</a:t>
            </a:r>
            <a:endParaRPr lang="zh-CN" altLang="en-US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495300" y="685800"/>
            <a:ext cx="8229600" cy="548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auto">
              <a:spcAft>
                <a:spcPts val="0"/>
              </a:spcAft>
              <a:buFont typeface="+mj-lt"/>
              <a:buAutoNum type="arabicPeriod"/>
            </a:pPr>
            <a:r>
              <a:rPr lang="zh-CN" altLang="zh-CN" b="1" dirty="0"/>
              <a:t>定语</a:t>
            </a:r>
            <a:r>
              <a:rPr lang="zh-CN" altLang="zh-CN" b="1" dirty="0" smtClean="0"/>
              <a:t>从句</a:t>
            </a:r>
            <a:endParaRPr lang="en-US" altLang="zh-CN" b="1" dirty="0" smtClean="0"/>
          </a:p>
          <a:p>
            <a:pPr lvl="0" algn="just" fontAlgn="auto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Liquid </a:t>
            </a: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water changes to vapor, </a:t>
            </a:r>
            <a:r>
              <a:rPr lang="en-US" altLang="zh-CN" sz="2800" b="1" i="1" u="sng" dirty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which is called evaporation</a:t>
            </a:r>
            <a:endParaRPr lang="zh-CN" altLang="zh-CN" sz="2800" b="1" i="1" u="sng" dirty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endParaRPr lang="zh-CN" altLang="zh-CN" sz="2800" b="1" i="1" dirty="0" smtClean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zh-CN" altLang="zh-CN" dirty="0" smtClean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557799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228600" y="76200"/>
            <a:ext cx="8763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从句的处理</a:t>
            </a:r>
            <a:endParaRPr lang="zh-CN" altLang="en-US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495300" y="685800"/>
            <a:ext cx="8229600" cy="548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auto">
              <a:lnSpc>
                <a:spcPct val="200000"/>
              </a:lnSpc>
              <a:spcAft>
                <a:spcPts val="0"/>
              </a:spcAft>
              <a:buFont typeface="+mj-lt"/>
              <a:buAutoNum type="arabicPeriod"/>
            </a:pPr>
            <a:r>
              <a:rPr lang="zh-CN" altLang="zh-CN" sz="3600" b="1" dirty="0"/>
              <a:t>定语</a:t>
            </a:r>
            <a:r>
              <a:rPr lang="zh-CN" altLang="zh-CN" sz="3600" b="1" dirty="0" smtClean="0"/>
              <a:t>从句</a:t>
            </a:r>
            <a:r>
              <a:rPr lang="zh-CN" altLang="en-US" sz="3600" b="1" dirty="0" smtClean="0"/>
              <a:t>识别特征：</a:t>
            </a:r>
            <a:endParaRPr lang="en-US" altLang="zh-CN" sz="3600" b="1" dirty="0"/>
          </a:p>
          <a:p>
            <a:pPr fontAlgn="auto">
              <a:lnSpc>
                <a:spcPct val="200000"/>
              </a:lnSpc>
              <a:spcAft>
                <a:spcPts val="0"/>
              </a:spcAft>
              <a:buFont typeface="Wingdings" panose="05000000000000000000" pitchFamily="2" charset="2"/>
              <a:buChar char="u"/>
            </a:pPr>
            <a:r>
              <a:rPr lang="en-US" altLang="zh-CN" sz="3600" b="1" u="sng" dirty="0" smtClean="0"/>
              <a:t>  </a:t>
            </a:r>
            <a:r>
              <a:rPr lang="zh-CN" altLang="en-US" sz="3600" b="1" u="sng" dirty="0" smtClean="0"/>
              <a:t>名词</a:t>
            </a:r>
            <a:r>
              <a:rPr lang="en-US" altLang="zh-CN" sz="3600" b="1" u="sng" dirty="0" smtClean="0"/>
              <a:t>+</a:t>
            </a:r>
            <a:r>
              <a:rPr lang="zh-CN" altLang="en-US" sz="3600" b="1" u="sng" dirty="0" smtClean="0"/>
              <a:t>典型引导词</a:t>
            </a:r>
            <a:r>
              <a:rPr lang="en-US" altLang="zh-CN" sz="3600" b="1" u="sng" dirty="0" smtClean="0"/>
              <a:t>+</a:t>
            </a:r>
            <a:r>
              <a:rPr lang="zh-CN" altLang="en-US" sz="3600" b="1" u="sng" dirty="0" smtClean="0"/>
              <a:t>从句（修饰限制）</a:t>
            </a:r>
            <a:endParaRPr lang="en-US" altLang="zh-CN" sz="3600" b="1" u="sng" dirty="0" smtClean="0"/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</a:pPr>
            <a:endParaRPr lang="zh-CN" altLang="zh-CN" sz="2800" b="1" i="1" dirty="0" smtClean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zh-CN" altLang="zh-CN" dirty="0" smtClean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643719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标题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763000" cy="533400"/>
          </a:xfrm>
        </p:spPr>
        <p:txBody>
          <a:bodyPr>
            <a:normAutofit fontScale="90000"/>
          </a:bodyPr>
          <a:lstStyle/>
          <a:p>
            <a:r>
              <a:rPr lang="en-US" altLang="zh-TW" b="1" dirty="0" smtClean="0">
                <a:ea typeface="PMingLiU" pitchFamily="18" charset="-120"/>
              </a:rPr>
              <a:t/>
            </a:r>
            <a:br>
              <a:rPr lang="en-US" altLang="zh-TW" b="1" dirty="0" smtClean="0">
                <a:ea typeface="PMingLiU" pitchFamily="18" charset="-120"/>
              </a:rPr>
            </a:br>
            <a:r>
              <a:rPr lang="en-US" altLang="zh-TW" b="1" dirty="0" smtClean="0">
                <a:ea typeface="PMingLiU" pitchFamily="18" charset="-120"/>
              </a:rPr>
              <a:t/>
            </a:r>
            <a:br>
              <a:rPr lang="en-US" altLang="zh-TW" b="1" dirty="0" smtClean="0">
                <a:ea typeface="PMingLiU" pitchFamily="18" charset="-120"/>
              </a:rPr>
            </a:b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句子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核心能力</a:t>
            </a:r>
            <a:r>
              <a:rPr lang="en-US" altLang="zh-TW" sz="4000" dirty="0">
                <a:latin typeface="Georgia" pitchFamily="18" charset="0"/>
                <a:ea typeface="宋体" pitchFamily="2" charset="-122"/>
                <a:cs typeface="Times New Roman" pitchFamily="18" charset="0"/>
              </a:rPr>
              <a:t/>
            </a:r>
            <a:br>
              <a:rPr lang="en-US" altLang="zh-TW" sz="4000" dirty="0">
                <a:latin typeface="Georgia" pitchFamily="18" charset="0"/>
                <a:ea typeface="宋体" pitchFamily="2" charset="-122"/>
                <a:cs typeface="Times New Roman" pitchFamily="18" charset="0"/>
              </a:rPr>
            </a:br>
            <a:r>
              <a:rPr lang="zh-CN" altLang="zh-CN" dirty="0" smtClean="0">
                <a:ea typeface="宋体" pitchFamily="2" charset="-122"/>
              </a:rPr>
              <a:t/>
            </a:r>
            <a:br>
              <a:rPr lang="zh-CN" altLang="zh-CN" dirty="0" smtClean="0">
                <a:ea typeface="宋体" pitchFamily="2" charset="-122"/>
              </a:rPr>
            </a:br>
            <a:endParaRPr lang="zh-CN" altLang="en-US" dirty="0" smtClean="0">
              <a:ea typeface="宋体" pitchFamily="2" charset="-122"/>
            </a:endParaRPr>
          </a:p>
        </p:txBody>
      </p:sp>
      <p:sp>
        <p:nvSpPr>
          <p:cNvPr id="28675" name="内容占位符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6019800"/>
          </a:xfrm>
        </p:spPr>
        <p:txBody>
          <a:bodyPr>
            <a:normAutofit/>
          </a:bodyPr>
          <a:lstStyle/>
          <a:p>
            <a:endParaRPr lang="en-US" altLang="zh-TW" b="1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eaLnBrk="1" hangingPunct="1"/>
            <a:endParaRPr lang="zh-CN" altLang="en-US" dirty="0" smtClean="0">
              <a:ea typeface="宋体" pitchFamily="2" charset="-122"/>
              <a:cs typeface="Times New Roman" pitchFamily="18" charset="0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3609975" y="1338590"/>
            <a:ext cx="1524000" cy="762000"/>
            <a:chOff x="3619500" y="1600200"/>
            <a:chExt cx="1524000" cy="762000"/>
          </a:xfrm>
        </p:grpSpPr>
        <p:sp>
          <p:nvSpPr>
            <p:cNvPr id="4" name="圆角矩形 3"/>
            <p:cNvSpPr/>
            <p:nvPr/>
          </p:nvSpPr>
          <p:spPr>
            <a:xfrm>
              <a:off x="3619500" y="1600200"/>
              <a:ext cx="1524000" cy="762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738562" y="1719590"/>
              <a:ext cx="1295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简单句</a:t>
              </a:r>
              <a:endPara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7" name="左弧形箭头 6"/>
          <p:cNvSpPr/>
          <p:nvPr/>
        </p:nvSpPr>
        <p:spPr>
          <a:xfrm>
            <a:off x="2771775" y="1828800"/>
            <a:ext cx="838200" cy="1751945"/>
          </a:xfrm>
          <a:prstGeom prst="curved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3638550" y="3199745"/>
            <a:ext cx="1533525" cy="762000"/>
            <a:chOff x="3619500" y="4190999"/>
            <a:chExt cx="1533525" cy="762000"/>
          </a:xfrm>
        </p:grpSpPr>
        <p:sp>
          <p:nvSpPr>
            <p:cNvPr id="11" name="圆角矩形 10"/>
            <p:cNvSpPr/>
            <p:nvPr/>
          </p:nvSpPr>
          <p:spPr>
            <a:xfrm>
              <a:off x="3619500" y="4190999"/>
              <a:ext cx="1524000" cy="762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619500" y="4346226"/>
              <a:ext cx="15335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五</a:t>
              </a:r>
              <a:r>
                <a:rPr lang="zh-CN" altLang="en-US" sz="24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大句型</a:t>
              </a:r>
              <a:endPara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0" name="左箭头 9"/>
          <p:cNvSpPr/>
          <p:nvPr/>
        </p:nvSpPr>
        <p:spPr>
          <a:xfrm>
            <a:off x="2057400" y="1457980"/>
            <a:ext cx="1524000" cy="380345"/>
          </a:xfrm>
          <a:prstGeom prst="lef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7" name="组合 16"/>
          <p:cNvGrpSpPr/>
          <p:nvPr/>
        </p:nvGrpSpPr>
        <p:grpSpPr>
          <a:xfrm>
            <a:off x="538162" y="1267152"/>
            <a:ext cx="1524000" cy="762000"/>
            <a:chOff x="3619500" y="1600200"/>
            <a:chExt cx="1524000" cy="762000"/>
          </a:xfrm>
        </p:grpSpPr>
        <p:sp>
          <p:nvSpPr>
            <p:cNvPr id="18" name="圆角矩形 17"/>
            <p:cNvSpPr/>
            <p:nvPr/>
          </p:nvSpPr>
          <p:spPr>
            <a:xfrm>
              <a:off x="3619500" y="1600200"/>
              <a:ext cx="1524000" cy="762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738562" y="1719590"/>
              <a:ext cx="1295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并列句</a:t>
              </a:r>
              <a:endPara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5" name="右箭头 14"/>
          <p:cNvSpPr/>
          <p:nvPr/>
        </p:nvSpPr>
        <p:spPr>
          <a:xfrm>
            <a:off x="5162550" y="1481627"/>
            <a:ext cx="1466850" cy="356697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1" name="组合 20"/>
          <p:cNvGrpSpPr/>
          <p:nvPr/>
        </p:nvGrpSpPr>
        <p:grpSpPr>
          <a:xfrm>
            <a:off x="6629400" y="1314777"/>
            <a:ext cx="1524000" cy="762000"/>
            <a:chOff x="3619500" y="1600200"/>
            <a:chExt cx="1524000" cy="762000"/>
          </a:xfrm>
        </p:grpSpPr>
        <p:sp>
          <p:nvSpPr>
            <p:cNvPr id="22" name="圆角矩形 21"/>
            <p:cNvSpPr/>
            <p:nvPr/>
          </p:nvSpPr>
          <p:spPr>
            <a:xfrm>
              <a:off x="3619500" y="1600200"/>
              <a:ext cx="1524000" cy="762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738562" y="1719590"/>
              <a:ext cx="1295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复合</a:t>
              </a:r>
              <a:r>
                <a:rPr lang="zh-CN" altLang="en-US" sz="28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句</a:t>
              </a:r>
              <a:endPara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0" name="上下箭头 19"/>
          <p:cNvSpPr/>
          <p:nvPr/>
        </p:nvSpPr>
        <p:spPr>
          <a:xfrm>
            <a:off x="1100137" y="2029152"/>
            <a:ext cx="304800" cy="1884968"/>
          </a:xfrm>
          <a:prstGeom prst="up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7" name="组合 26"/>
          <p:cNvGrpSpPr/>
          <p:nvPr/>
        </p:nvGrpSpPr>
        <p:grpSpPr>
          <a:xfrm>
            <a:off x="657225" y="3961745"/>
            <a:ext cx="1190624" cy="1800880"/>
            <a:chOff x="657225" y="3961745"/>
            <a:chExt cx="1190624" cy="1800880"/>
          </a:xfrm>
        </p:grpSpPr>
        <p:sp>
          <p:nvSpPr>
            <p:cNvPr id="24" name="圆角矩形 23"/>
            <p:cNvSpPr/>
            <p:nvPr/>
          </p:nvSpPr>
          <p:spPr>
            <a:xfrm>
              <a:off x="657225" y="3961745"/>
              <a:ext cx="1190624" cy="180088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57225" y="4114800"/>
              <a:ext cx="1190624" cy="14998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800"/>
                </a:lnSpc>
              </a:pPr>
              <a:r>
                <a:rPr lang="zh-CN" altLang="en-US" sz="20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简单句</a:t>
              </a:r>
              <a:r>
                <a:rPr lang="en-US" altLang="zh-CN" sz="20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+</a:t>
              </a:r>
              <a:r>
                <a:rPr lang="zh-CN" altLang="en-US" sz="20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并列连词</a:t>
              </a:r>
              <a:r>
                <a:rPr lang="en-US" altLang="zh-CN" sz="20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+</a:t>
              </a:r>
              <a:endPara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ts val="2800"/>
                </a:lnSpc>
              </a:pPr>
              <a:r>
                <a:rPr lang="zh-CN" altLang="en-US" sz="20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简单句</a:t>
              </a:r>
              <a:endPara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0" name="上下箭头 29"/>
          <p:cNvSpPr/>
          <p:nvPr/>
        </p:nvSpPr>
        <p:spPr>
          <a:xfrm>
            <a:off x="7243762" y="2100590"/>
            <a:ext cx="304800" cy="1884968"/>
          </a:xfrm>
          <a:prstGeom prst="up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6853238" y="3985558"/>
            <a:ext cx="1190624" cy="1800880"/>
            <a:chOff x="657225" y="3961745"/>
            <a:chExt cx="1190624" cy="1800880"/>
          </a:xfrm>
        </p:grpSpPr>
        <p:sp>
          <p:nvSpPr>
            <p:cNvPr id="32" name="圆角矩形 31"/>
            <p:cNvSpPr/>
            <p:nvPr/>
          </p:nvSpPr>
          <p:spPr>
            <a:xfrm>
              <a:off x="657225" y="3961745"/>
              <a:ext cx="1190624" cy="180088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57225" y="4114800"/>
              <a:ext cx="1190624" cy="15286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800"/>
                </a:lnSpc>
              </a:pPr>
              <a:r>
                <a:rPr lang="zh-CN" altLang="en-US" sz="20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简单句</a:t>
              </a:r>
              <a:r>
                <a:rPr lang="en-US" altLang="zh-CN" sz="20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+</a:t>
              </a:r>
              <a:r>
                <a:rPr lang="zh-CN" altLang="en-US" sz="20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从属</a:t>
              </a:r>
              <a:r>
                <a:rPr lang="zh-CN" altLang="en-US" sz="20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连词</a:t>
              </a:r>
              <a:r>
                <a:rPr lang="en-US" altLang="zh-CN" sz="20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+</a:t>
              </a:r>
              <a:endPara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ts val="2800"/>
                </a:lnSpc>
              </a:pPr>
              <a:r>
                <a:rPr lang="zh-CN" altLang="en-US" sz="20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简单句</a:t>
              </a:r>
              <a:endPara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2286000" y="4347389"/>
            <a:ext cx="4267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 panose="05000000000000000000" pitchFamily="2" charset="2"/>
              <a:buChar char="u"/>
            </a:pPr>
            <a:r>
              <a:rPr lang="zh-CN" altLang="en-US" sz="32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复杂</a:t>
            </a:r>
            <a:r>
              <a:rPr lang="zh-CN" altLang="en-US" sz="3200" b="1" dirty="0" smtClean="0">
                <a:latin typeface="方正姚体" panose="02010601030101010101" pitchFamily="2" charset="-122"/>
                <a:ea typeface="方正姚体" panose="02010601030101010101" pitchFamily="2" charset="-122"/>
              </a:rPr>
              <a:t>句</a:t>
            </a:r>
            <a:r>
              <a:rPr lang="en-US" altLang="zh-CN" sz="3200" b="1" dirty="0" smtClean="0">
                <a:latin typeface="方正姚体" panose="02010601030101010101" pitchFamily="2" charset="-122"/>
                <a:ea typeface="方正姚体" panose="02010601030101010101" pitchFamily="2" charset="-122"/>
              </a:rPr>
              <a:t>=</a:t>
            </a:r>
            <a:r>
              <a:rPr lang="zh-CN" altLang="en-US" sz="3200" b="1" dirty="0" smtClean="0">
                <a:latin typeface="方正姚体" panose="02010601030101010101" pitchFamily="2" charset="-122"/>
                <a:ea typeface="方正姚体" panose="02010601030101010101" pitchFamily="2" charset="-122"/>
              </a:rPr>
              <a:t>简单句按照一定关系的叠加</a:t>
            </a:r>
            <a:endParaRPr lang="zh-CN" altLang="en-US" sz="32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55041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1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5" grpId="0" animBg="1"/>
      <p:bldP spid="20" grpId="0" animBg="1"/>
      <p:bldP spid="30" grpId="0" animBg="1"/>
      <p:bldP spid="2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zh-CN" altLang="zh-CN" sz="2800" b="1" i="1" dirty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zh-CN" altLang="zh-CN" dirty="0"/>
          </a:p>
          <a:p>
            <a:pPr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28600" y="76200"/>
            <a:ext cx="8763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zh-CN" altLang="en-US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从句的处理</a:t>
            </a:r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495300" y="685800"/>
            <a:ext cx="8229600" cy="548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50000"/>
              </a:lnSpc>
              <a:spcAft>
                <a:spcPts val="0"/>
              </a:spcAft>
              <a:buNone/>
            </a:pPr>
            <a:r>
              <a:rPr lang="en-US" altLang="zh-CN" sz="2800" b="1" dirty="0" smtClean="0">
                <a:solidFill>
                  <a:prstClr val="black"/>
                </a:solidFill>
              </a:rPr>
              <a:t>2. </a:t>
            </a:r>
            <a:r>
              <a:rPr lang="zh-CN" altLang="en-US" sz="2800" b="1" dirty="0">
                <a:solidFill>
                  <a:prstClr val="black"/>
                </a:solidFill>
              </a:rPr>
              <a:t>同位语</a:t>
            </a:r>
            <a:r>
              <a:rPr lang="zh-CN" altLang="zh-CN" sz="2800" b="1" dirty="0" smtClean="0">
                <a:solidFill>
                  <a:prstClr val="black"/>
                </a:solidFill>
              </a:rPr>
              <a:t>从句</a:t>
            </a:r>
            <a:endParaRPr lang="en-US" altLang="zh-CN" sz="2800" b="1" dirty="0" smtClean="0">
              <a:solidFill>
                <a:prstClr val="black"/>
              </a:solidFill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CN" altLang="zh-CN" sz="2800" b="1" dirty="0" smtClean="0">
                <a:solidFill>
                  <a:prstClr val="black"/>
                </a:solidFill>
              </a:rPr>
              <a:t>处理方法：</a:t>
            </a:r>
            <a:r>
              <a:rPr lang="zh-CN" altLang="en-US" sz="2800" b="1" dirty="0">
                <a:solidFill>
                  <a:prstClr val="black"/>
                </a:solidFill>
              </a:rPr>
              <a:t>合并</a:t>
            </a:r>
            <a:r>
              <a:rPr lang="en-US" altLang="zh-CN" sz="2800" b="1" dirty="0" smtClean="0">
                <a:solidFill>
                  <a:prstClr val="black"/>
                </a:solidFill>
              </a:rPr>
              <a:t>or </a:t>
            </a:r>
            <a:r>
              <a:rPr lang="zh-CN" altLang="en-US" sz="2800" b="1" dirty="0" smtClean="0">
                <a:solidFill>
                  <a:prstClr val="black"/>
                </a:solidFill>
              </a:rPr>
              <a:t>拆分</a:t>
            </a:r>
            <a:endParaRPr lang="en-US" altLang="zh-CN" sz="2800" b="1" dirty="0" smtClean="0">
              <a:solidFill>
                <a:prstClr val="black"/>
              </a:solidFill>
            </a:endParaRPr>
          </a:p>
          <a:p>
            <a:pPr lvl="0" algn="just">
              <a:lnSpc>
                <a:spcPct val="150000"/>
              </a:lnSpc>
            </a:pPr>
            <a:r>
              <a:rPr lang="en-US" altLang="zh-CN" sz="28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The </a:t>
            </a: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studies are complicated by the fact that the data are sometimes contradictory and the mechanisms apparently change from time to time </a:t>
            </a:r>
            <a:endParaRPr lang="zh-CN" altLang="zh-CN" sz="2800" b="1" i="1" dirty="0" smtClean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zh-CN" altLang="zh-CN" dirty="0" smtClean="0">
              <a:solidFill>
                <a:prstClr val="black"/>
              </a:solidFill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zh-CN" altLang="en-US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2073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zh-CN" altLang="zh-CN" sz="2800" b="1" i="1" dirty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zh-CN" altLang="zh-CN" dirty="0"/>
          </a:p>
          <a:p>
            <a:pPr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28600" y="76200"/>
            <a:ext cx="8763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zh-CN" altLang="en-US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从句的处理</a:t>
            </a:r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495300" y="685800"/>
            <a:ext cx="8229600" cy="548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50000"/>
              </a:lnSpc>
              <a:spcAft>
                <a:spcPts val="0"/>
              </a:spcAft>
              <a:buNone/>
            </a:pPr>
            <a:r>
              <a:rPr lang="en-US" altLang="zh-CN" sz="2800" b="1" dirty="0" smtClean="0">
                <a:solidFill>
                  <a:prstClr val="black"/>
                </a:solidFill>
              </a:rPr>
              <a:t>2. </a:t>
            </a:r>
            <a:r>
              <a:rPr lang="zh-CN" altLang="en-US" sz="2800" b="1" dirty="0">
                <a:solidFill>
                  <a:prstClr val="black"/>
                </a:solidFill>
              </a:rPr>
              <a:t>同位语</a:t>
            </a:r>
            <a:r>
              <a:rPr lang="zh-CN" altLang="zh-CN" sz="2800" b="1" dirty="0" smtClean="0">
                <a:solidFill>
                  <a:prstClr val="black"/>
                </a:solidFill>
              </a:rPr>
              <a:t>从句</a:t>
            </a:r>
            <a:endParaRPr lang="en-US" altLang="zh-CN" sz="2800" b="1" dirty="0" smtClean="0">
              <a:solidFill>
                <a:prstClr val="black"/>
              </a:solidFill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CN" altLang="zh-CN" sz="2800" b="1" dirty="0" smtClean="0">
                <a:solidFill>
                  <a:prstClr val="black"/>
                </a:solidFill>
              </a:rPr>
              <a:t>处理方法：</a:t>
            </a:r>
            <a:r>
              <a:rPr lang="zh-CN" altLang="en-US" sz="2800" b="1" dirty="0">
                <a:solidFill>
                  <a:prstClr val="black"/>
                </a:solidFill>
              </a:rPr>
              <a:t>合并</a:t>
            </a:r>
            <a:r>
              <a:rPr lang="en-US" altLang="zh-CN" sz="2800" b="1" dirty="0" smtClean="0">
                <a:solidFill>
                  <a:prstClr val="black"/>
                </a:solidFill>
              </a:rPr>
              <a:t>or </a:t>
            </a:r>
            <a:r>
              <a:rPr lang="zh-CN" altLang="en-US" sz="2800" b="1" dirty="0" smtClean="0">
                <a:solidFill>
                  <a:prstClr val="black"/>
                </a:solidFill>
              </a:rPr>
              <a:t>拆分</a:t>
            </a:r>
            <a:endParaRPr lang="en-US" altLang="zh-CN" sz="2800" b="1" dirty="0" smtClean="0">
              <a:solidFill>
                <a:prstClr val="black"/>
              </a:solidFill>
            </a:endParaRPr>
          </a:p>
          <a:p>
            <a:pPr lvl="0" algn="just">
              <a:lnSpc>
                <a:spcPct val="150000"/>
              </a:lnSpc>
            </a:pPr>
            <a:r>
              <a:rPr lang="en-US" altLang="zh-CN" sz="28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The </a:t>
            </a: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studies are complicated by the fact </a:t>
            </a:r>
            <a:r>
              <a:rPr lang="en-US" altLang="zh-CN" sz="2800" b="1" i="1" u="sng" dirty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that the data are sometimes contradictory and the mechanisms apparently change from time to time</a:t>
            </a: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</a:t>
            </a:r>
            <a:endParaRPr lang="zh-CN" altLang="zh-CN" sz="2800" b="1" i="1" dirty="0" smtClean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zh-CN" altLang="zh-CN" dirty="0" smtClean="0">
              <a:solidFill>
                <a:prstClr val="black"/>
              </a:solidFill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zh-CN" altLang="en-US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8911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zh-CN" altLang="zh-CN" sz="2800" b="1" i="1" dirty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zh-CN" altLang="zh-CN" dirty="0"/>
          </a:p>
          <a:p>
            <a:pPr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28600" y="76200"/>
            <a:ext cx="8763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zh-CN" altLang="en-US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从句的处理</a:t>
            </a:r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495300" y="685800"/>
            <a:ext cx="8229600" cy="548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altLang="zh-CN" b="1" dirty="0" smtClean="0">
                <a:solidFill>
                  <a:prstClr val="black"/>
                </a:solidFill>
              </a:rPr>
              <a:t>2. </a:t>
            </a:r>
            <a:r>
              <a:rPr lang="zh-CN" altLang="en-US" b="1" dirty="0">
                <a:solidFill>
                  <a:prstClr val="black"/>
                </a:solidFill>
              </a:rPr>
              <a:t>同位语</a:t>
            </a:r>
            <a:r>
              <a:rPr lang="zh-CN" altLang="zh-CN" b="1" dirty="0" smtClean="0">
                <a:solidFill>
                  <a:prstClr val="black"/>
                </a:solidFill>
              </a:rPr>
              <a:t>从句</a:t>
            </a:r>
            <a:endParaRPr lang="en-US" altLang="zh-CN" b="1" dirty="0" smtClean="0">
              <a:solidFill>
                <a:prstClr val="black"/>
              </a:solidFill>
            </a:endParaRPr>
          </a:p>
          <a:p>
            <a:pPr lvl="0" algn="just">
              <a:lnSpc>
                <a:spcPct val="150000"/>
              </a:lnSpc>
            </a:pP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The question of why infantile amnesia occurs has intrigued psychologists for decades, especially in light of ample evidence</a:t>
            </a:r>
            <a:endParaRPr lang="zh-CN" altLang="zh-CN" sz="2800" b="1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endParaRPr lang="zh-CN" altLang="zh-CN" sz="2800" b="1" i="1" dirty="0" smtClean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zh-CN" altLang="zh-CN" dirty="0" smtClean="0">
              <a:solidFill>
                <a:prstClr val="black"/>
              </a:solidFill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zh-CN" altLang="en-US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108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zh-CN" altLang="zh-CN" sz="2800" b="1" i="1" dirty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zh-CN" altLang="zh-CN" dirty="0"/>
          </a:p>
          <a:p>
            <a:pPr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28600" y="76200"/>
            <a:ext cx="8763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zh-CN" altLang="en-US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从句的处理</a:t>
            </a:r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495300" y="685800"/>
            <a:ext cx="8229600" cy="548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altLang="zh-CN" b="1" dirty="0" smtClean="0">
                <a:solidFill>
                  <a:prstClr val="black"/>
                </a:solidFill>
              </a:rPr>
              <a:t>2. </a:t>
            </a:r>
            <a:r>
              <a:rPr lang="zh-CN" altLang="en-US" b="1" dirty="0">
                <a:solidFill>
                  <a:prstClr val="black"/>
                </a:solidFill>
              </a:rPr>
              <a:t>同位语</a:t>
            </a:r>
            <a:r>
              <a:rPr lang="zh-CN" altLang="zh-CN" b="1" dirty="0" smtClean="0">
                <a:solidFill>
                  <a:prstClr val="black"/>
                </a:solidFill>
              </a:rPr>
              <a:t>从句</a:t>
            </a:r>
            <a:endParaRPr lang="en-US" altLang="zh-CN" b="1" dirty="0" smtClean="0">
              <a:solidFill>
                <a:prstClr val="black"/>
              </a:solidFill>
            </a:endParaRPr>
          </a:p>
          <a:p>
            <a:pPr lvl="0" algn="just">
              <a:lnSpc>
                <a:spcPct val="150000"/>
              </a:lnSpc>
            </a:pP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The question of </a:t>
            </a:r>
            <a:r>
              <a:rPr lang="en-US" altLang="zh-CN" sz="2800" b="1" i="1" u="sng" dirty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why infantile amnesia occurs </a:t>
            </a: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has intrigued psychologists for decades, especially in light of ample evidence</a:t>
            </a:r>
            <a:endParaRPr lang="zh-CN" altLang="zh-CN" sz="2800" b="1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endParaRPr lang="zh-CN" altLang="zh-CN" sz="2800" b="1" i="1" dirty="0" smtClean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zh-CN" altLang="zh-CN" dirty="0" smtClean="0">
              <a:solidFill>
                <a:prstClr val="black"/>
              </a:solidFill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zh-CN" altLang="en-US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704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zh-CN" altLang="zh-CN" sz="2800" b="1" i="1" dirty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zh-CN" altLang="zh-CN" dirty="0"/>
          </a:p>
          <a:p>
            <a:pPr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28600" y="76200"/>
            <a:ext cx="8763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zh-CN" altLang="en-US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从句的处理</a:t>
            </a:r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495300" y="685800"/>
            <a:ext cx="8229600" cy="548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200000"/>
              </a:lnSpc>
              <a:spcAft>
                <a:spcPts val="0"/>
              </a:spcAft>
              <a:buNone/>
            </a:pPr>
            <a:r>
              <a:rPr lang="en-US" altLang="zh-CN" sz="3600" b="1" dirty="0" smtClean="0">
                <a:solidFill>
                  <a:prstClr val="black"/>
                </a:solidFill>
              </a:rPr>
              <a:t>2. </a:t>
            </a:r>
            <a:r>
              <a:rPr lang="zh-CN" altLang="en-US" sz="3600" b="1" dirty="0">
                <a:solidFill>
                  <a:prstClr val="black"/>
                </a:solidFill>
              </a:rPr>
              <a:t>同位语</a:t>
            </a:r>
            <a:r>
              <a:rPr lang="zh-CN" altLang="zh-CN" sz="3600" b="1" dirty="0" smtClean="0">
                <a:solidFill>
                  <a:prstClr val="black"/>
                </a:solidFill>
              </a:rPr>
              <a:t>从句</a:t>
            </a:r>
            <a:r>
              <a:rPr lang="zh-CN" altLang="en-US" sz="3600" b="1" dirty="0" smtClean="0">
                <a:solidFill>
                  <a:prstClr val="black"/>
                </a:solidFill>
              </a:rPr>
              <a:t>识别特征</a:t>
            </a:r>
            <a:endParaRPr lang="en-US" altLang="zh-CN" sz="3600" b="1" dirty="0" smtClean="0">
              <a:solidFill>
                <a:prstClr val="black"/>
              </a:solidFill>
            </a:endParaRPr>
          </a:p>
          <a:p>
            <a:pPr fontAlgn="auto">
              <a:lnSpc>
                <a:spcPct val="200000"/>
              </a:lnSpc>
              <a:spcAft>
                <a:spcPts val="0"/>
              </a:spcAft>
              <a:buFont typeface="Wingdings" panose="05000000000000000000" pitchFamily="2" charset="2"/>
              <a:buChar char="u"/>
            </a:pPr>
            <a:r>
              <a:rPr lang="zh-CN" altLang="en-US" sz="3600" b="1" u="sng" dirty="0" smtClean="0">
                <a:solidFill>
                  <a:prstClr val="black"/>
                </a:solidFill>
              </a:rPr>
              <a:t>名词</a:t>
            </a:r>
            <a:r>
              <a:rPr lang="en-US" altLang="zh-CN" sz="3600" b="1" u="sng" dirty="0" smtClean="0">
                <a:solidFill>
                  <a:prstClr val="black"/>
                </a:solidFill>
              </a:rPr>
              <a:t>+(of)</a:t>
            </a:r>
            <a:r>
              <a:rPr lang="zh-CN" altLang="en-US" sz="3600" b="1" u="sng" dirty="0" smtClean="0">
                <a:solidFill>
                  <a:prstClr val="black"/>
                </a:solidFill>
              </a:rPr>
              <a:t>典型引导词</a:t>
            </a:r>
            <a:r>
              <a:rPr lang="en-US" altLang="zh-CN" sz="3600" b="1" u="sng" dirty="0" smtClean="0">
                <a:solidFill>
                  <a:prstClr val="black"/>
                </a:solidFill>
              </a:rPr>
              <a:t>+</a:t>
            </a:r>
            <a:r>
              <a:rPr lang="zh-CN" altLang="en-US" sz="3600" b="1" u="sng" dirty="0" smtClean="0">
                <a:solidFill>
                  <a:prstClr val="black"/>
                </a:solidFill>
              </a:rPr>
              <a:t>从句（解释说明）</a:t>
            </a:r>
            <a:endParaRPr lang="en-US" altLang="zh-CN" sz="3600" b="1" u="sng" dirty="0" smtClean="0">
              <a:solidFill>
                <a:prstClr val="black"/>
              </a:solidFill>
            </a:endParaRP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endParaRPr lang="zh-CN" altLang="zh-CN" sz="2800" b="1" i="1" dirty="0" smtClean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zh-CN" altLang="zh-CN" dirty="0" smtClean="0">
              <a:solidFill>
                <a:prstClr val="black"/>
              </a:solidFill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zh-CN" altLang="en-US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9075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zh-CN" altLang="zh-CN" sz="2800" b="1" i="1" dirty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zh-CN" altLang="zh-CN" dirty="0"/>
          </a:p>
          <a:p>
            <a:pPr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28600" y="76200"/>
            <a:ext cx="8763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zh-CN" altLang="en-US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从句的处理</a:t>
            </a:r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495300" y="685800"/>
            <a:ext cx="8229600" cy="548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altLang="zh-CN" b="1" dirty="0">
                <a:solidFill>
                  <a:prstClr val="black"/>
                </a:solidFill>
              </a:rPr>
              <a:t>3</a:t>
            </a:r>
            <a:r>
              <a:rPr lang="en-US" altLang="zh-CN" b="1" dirty="0" smtClean="0">
                <a:solidFill>
                  <a:prstClr val="black"/>
                </a:solidFill>
              </a:rPr>
              <a:t>. </a:t>
            </a:r>
            <a:r>
              <a:rPr lang="zh-CN" altLang="en-US" b="1" dirty="0">
                <a:solidFill>
                  <a:prstClr val="black"/>
                </a:solidFill>
              </a:rPr>
              <a:t>状语</a:t>
            </a:r>
            <a:r>
              <a:rPr lang="zh-CN" altLang="zh-CN" b="1" dirty="0" smtClean="0">
                <a:solidFill>
                  <a:prstClr val="black"/>
                </a:solidFill>
              </a:rPr>
              <a:t>从句</a:t>
            </a:r>
            <a:endParaRPr lang="en-US" altLang="zh-CN" b="1" dirty="0" smtClean="0">
              <a:solidFill>
                <a:prstClr val="black"/>
              </a:solidFill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CN" altLang="zh-CN" sz="2800" b="1" dirty="0" smtClean="0">
                <a:solidFill>
                  <a:prstClr val="black"/>
                </a:solidFill>
              </a:rPr>
              <a:t>处理方法：</a:t>
            </a:r>
            <a:r>
              <a:rPr lang="zh-CN" altLang="en-US" sz="2800" b="1" dirty="0" smtClean="0">
                <a:solidFill>
                  <a:prstClr val="black"/>
                </a:solidFill>
              </a:rPr>
              <a:t>结合修饰对象</a:t>
            </a:r>
            <a:endParaRPr lang="en-US" altLang="zh-CN" sz="2800" b="1" dirty="0" smtClean="0">
              <a:solidFill>
                <a:prstClr val="black"/>
              </a:solidFill>
            </a:endParaRPr>
          </a:p>
          <a:p>
            <a:pPr lvl="0" algn="just" fontAlgn="auto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The cultivation of crops has expanded into progressively drier regions as population densities have grown</a:t>
            </a:r>
            <a:endParaRPr lang="zh-CN" altLang="zh-CN" sz="2800" b="1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endParaRPr lang="zh-CN" altLang="zh-CN" sz="2800" b="1" i="1" dirty="0" smtClean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zh-CN" altLang="zh-CN" dirty="0" smtClean="0">
              <a:solidFill>
                <a:prstClr val="black"/>
              </a:solidFill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zh-CN" altLang="en-US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4030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zh-CN" altLang="zh-CN" sz="2800" b="1" i="1" dirty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zh-CN" altLang="zh-CN" dirty="0"/>
          </a:p>
          <a:p>
            <a:pPr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28600" y="76200"/>
            <a:ext cx="8763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zh-CN" altLang="en-US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从句的处理</a:t>
            </a:r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495300" y="685800"/>
            <a:ext cx="8229600" cy="548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altLang="zh-CN" b="1" dirty="0">
                <a:solidFill>
                  <a:prstClr val="black"/>
                </a:solidFill>
              </a:rPr>
              <a:t>3</a:t>
            </a:r>
            <a:r>
              <a:rPr lang="en-US" altLang="zh-CN" b="1" dirty="0" smtClean="0">
                <a:solidFill>
                  <a:prstClr val="black"/>
                </a:solidFill>
              </a:rPr>
              <a:t>. </a:t>
            </a:r>
            <a:r>
              <a:rPr lang="zh-CN" altLang="en-US" b="1" dirty="0">
                <a:solidFill>
                  <a:prstClr val="black"/>
                </a:solidFill>
              </a:rPr>
              <a:t>状语</a:t>
            </a:r>
            <a:r>
              <a:rPr lang="zh-CN" altLang="zh-CN" b="1" dirty="0" smtClean="0">
                <a:solidFill>
                  <a:prstClr val="black"/>
                </a:solidFill>
              </a:rPr>
              <a:t>从句</a:t>
            </a:r>
            <a:endParaRPr lang="en-US" altLang="zh-CN" b="1" dirty="0" smtClean="0">
              <a:solidFill>
                <a:prstClr val="black"/>
              </a:solidFill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CN" altLang="zh-CN" sz="2800" b="1" dirty="0" smtClean="0">
                <a:solidFill>
                  <a:prstClr val="black"/>
                </a:solidFill>
              </a:rPr>
              <a:t>处理方法：</a:t>
            </a:r>
            <a:r>
              <a:rPr lang="zh-CN" altLang="en-US" sz="2800" b="1" dirty="0" smtClean="0">
                <a:solidFill>
                  <a:prstClr val="black"/>
                </a:solidFill>
              </a:rPr>
              <a:t>结合修饰对象</a:t>
            </a:r>
            <a:endParaRPr lang="en-US" altLang="zh-CN" sz="2800" b="1" dirty="0" smtClean="0">
              <a:solidFill>
                <a:prstClr val="black"/>
              </a:solidFill>
            </a:endParaRPr>
          </a:p>
          <a:p>
            <a:pPr lvl="0" algn="just" fontAlgn="auto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The cultivation of crops has expanded into progressively drier regions </a:t>
            </a:r>
            <a:r>
              <a:rPr lang="en-US" altLang="zh-CN" sz="2800" b="1" i="1" u="sng" dirty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as population densities have grown</a:t>
            </a:r>
            <a:endParaRPr lang="zh-CN" altLang="zh-CN" sz="2800" b="1" i="1" u="sng" dirty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endParaRPr lang="zh-CN" altLang="zh-CN" sz="2800" b="1" i="1" dirty="0" smtClean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zh-CN" altLang="zh-CN" dirty="0" smtClean="0">
              <a:solidFill>
                <a:prstClr val="black"/>
              </a:solidFill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zh-CN" altLang="en-US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9415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zh-CN" altLang="zh-CN" sz="2800" b="1" i="1" dirty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zh-CN" altLang="zh-CN" dirty="0"/>
          </a:p>
          <a:p>
            <a:pPr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28600" y="76200"/>
            <a:ext cx="8763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zh-CN" altLang="en-US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从句的处理</a:t>
            </a:r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495300" y="685800"/>
            <a:ext cx="8229600" cy="548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altLang="zh-CN" b="1" dirty="0">
                <a:solidFill>
                  <a:prstClr val="black"/>
                </a:solidFill>
              </a:rPr>
              <a:t>3</a:t>
            </a:r>
            <a:r>
              <a:rPr lang="en-US" altLang="zh-CN" b="1" dirty="0" smtClean="0">
                <a:solidFill>
                  <a:prstClr val="black"/>
                </a:solidFill>
              </a:rPr>
              <a:t>. </a:t>
            </a:r>
            <a:r>
              <a:rPr lang="zh-CN" altLang="en-US" b="1" dirty="0">
                <a:solidFill>
                  <a:prstClr val="black"/>
                </a:solidFill>
              </a:rPr>
              <a:t>状语</a:t>
            </a:r>
            <a:r>
              <a:rPr lang="zh-CN" altLang="zh-CN" b="1" dirty="0" smtClean="0">
                <a:solidFill>
                  <a:prstClr val="black"/>
                </a:solidFill>
              </a:rPr>
              <a:t>从句</a:t>
            </a:r>
            <a:endParaRPr lang="en-US" altLang="zh-CN" b="1" dirty="0" smtClean="0">
              <a:solidFill>
                <a:prstClr val="black"/>
              </a:solidFill>
            </a:endParaRPr>
          </a:p>
          <a:p>
            <a:pPr lvl="0" algn="just">
              <a:lnSpc>
                <a:spcPct val="150000"/>
              </a:lnSpc>
            </a:pP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The central state, though often very rich and very populous, was intrinsically fragile, since the development of new international trade routes could undermine the monetary base of the state</a:t>
            </a:r>
            <a:endParaRPr lang="zh-CN" altLang="zh-CN" sz="2800" b="1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zh-CN" altLang="en-US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18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zh-CN" altLang="zh-CN" sz="2800" b="1" i="1" dirty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zh-CN" altLang="zh-CN" dirty="0"/>
          </a:p>
          <a:p>
            <a:pPr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28600" y="76200"/>
            <a:ext cx="8763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zh-CN" altLang="en-US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从句的处理</a:t>
            </a:r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495300" y="685800"/>
            <a:ext cx="8229600" cy="548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altLang="zh-CN" b="1" dirty="0">
                <a:solidFill>
                  <a:prstClr val="black"/>
                </a:solidFill>
              </a:rPr>
              <a:t>3</a:t>
            </a:r>
            <a:r>
              <a:rPr lang="en-US" altLang="zh-CN" b="1" dirty="0" smtClean="0">
                <a:solidFill>
                  <a:prstClr val="black"/>
                </a:solidFill>
              </a:rPr>
              <a:t>. </a:t>
            </a:r>
            <a:r>
              <a:rPr lang="zh-CN" altLang="en-US" b="1" dirty="0">
                <a:solidFill>
                  <a:prstClr val="black"/>
                </a:solidFill>
              </a:rPr>
              <a:t>状语</a:t>
            </a:r>
            <a:r>
              <a:rPr lang="zh-CN" altLang="zh-CN" b="1" dirty="0" smtClean="0">
                <a:solidFill>
                  <a:prstClr val="black"/>
                </a:solidFill>
              </a:rPr>
              <a:t>从句</a:t>
            </a:r>
            <a:endParaRPr lang="en-US" altLang="zh-CN" b="1" dirty="0" smtClean="0">
              <a:solidFill>
                <a:prstClr val="black"/>
              </a:solidFill>
            </a:endParaRPr>
          </a:p>
          <a:p>
            <a:pPr lvl="0" algn="just">
              <a:lnSpc>
                <a:spcPct val="150000"/>
              </a:lnSpc>
            </a:pPr>
            <a:r>
              <a:rPr lang="en-US" altLang="zh-CN" sz="28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The </a:t>
            </a: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central state, </a:t>
            </a:r>
            <a:r>
              <a:rPr lang="en-US" altLang="zh-CN" sz="2800" b="1" i="1" u="sng" dirty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though often very rich and very populous</a:t>
            </a: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, was intrinsically fragile, </a:t>
            </a:r>
            <a:r>
              <a:rPr lang="en-US" altLang="zh-CN" sz="2800" b="1" i="1" u="sng" dirty="0">
                <a:solidFill>
                  <a:srgbClr val="FF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since the development of new international trade routes could undermine the monetary base of the state</a:t>
            </a:r>
            <a:endParaRPr lang="zh-CN" altLang="zh-CN" i="1" u="sng" dirty="0" smtClean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zh-CN" altLang="en-US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3797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zh-CN" altLang="zh-CN" sz="2800" b="1" i="1" dirty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zh-CN" altLang="zh-CN" dirty="0"/>
          </a:p>
          <a:p>
            <a:pPr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28600" y="76200"/>
            <a:ext cx="8763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zh-CN" altLang="en-US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从句的处理</a:t>
            </a:r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495300" y="685800"/>
            <a:ext cx="8229600" cy="548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altLang="zh-CN" sz="3600" b="1" dirty="0">
                <a:solidFill>
                  <a:prstClr val="black"/>
                </a:solidFill>
              </a:rPr>
              <a:t>3</a:t>
            </a:r>
            <a:r>
              <a:rPr lang="en-US" altLang="zh-CN" sz="3600" b="1" dirty="0" smtClean="0">
                <a:solidFill>
                  <a:prstClr val="black"/>
                </a:solidFill>
              </a:rPr>
              <a:t>. </a:t>
            </a:r>
            <a:r>
              <a:rPr lang="zh-CN" altLang="en-US" sz="3600" b="1" dirty="0">
                <a:solidFill>
                  <a:prstClr val="black"/>
                </a:solidFill>
              </a:rPr>
              <a:t>状语</a:t>
            </a:r>
            <a:r>
              <a:rPr lang="zh-CN" altLang="zh-CN" sz="3600" b="1" dirty="0" smtClean="0">
                <a:solidFill>
                  <a:prstClr val="black"/>
                </a:solidFill>
              </a:rPr>
              <a:t>从句</a:t>
            </a:r>
            <a:r>
              <a:rPr lang="zh-CN" altLang="en-US" sz="3600" b="1" dirty="0" smtClean="0">
                <a:solidFill>
                  <a:prstClr val="black"/>
                </a:solidFill>
              </a:rPr>
              <a:t>识别特征</a:t>
            </a:r>
            <a:endParaRPr lang="en-US" altLang="zh-CN" sz="3600" b="1" dirty="0" smtClean="0">
              <a:solidFill>
                <a:prstClr val="black"/>
              </a:solidFill>
            </a:endParaRPr>
          </a:p>
          <a:p>
            <a:pPr fontAlgn="auto">
              <a:lnSpc>
                <a:spcPct val="200000"/>
              </a:lnSpc>
              <a:spcAft>
                <a:spcPts val="0"/>
              </a:spcAft>
              <a:buFont typeface="Wingdings" panose="05000000000000000000" pitchFamily="2" charset="2"/>
              <a:buChar char="u"/>
            </a:pPr>
            <a:r>
              <a:rPr lang="zh-CN" altLang="en-US" sz="3600" b="1" u="sng" dirty="0" smtClean="0">
                <a:solidFill>
                  <a:prstClr val="black"/>
                </a:solidFill>
              </a:rPr>
              <a:t>主句</a:t>
            </a:r>
            <a:r>
              <a:rPr lang="en-US" altLang="zh-CN" sz="3600" b="1" u="sng" dirty="0" smtClean="0">
                <a:solidFill>
                  <a:prstClr val="black"/>
                </a:solidFill>
              </a:rPr>
              <a:t>+</a:t>
            </a:r>
            <a:r>
              <a:rPr lang="zh-CN" altLang="en-US" sz="3600" b="1" u="sng" dirty="0" smtClean="0">
                <a:solidFill>
                  <a:prstClr val="black"/>
                </a:solidFill>
              </a:rPr>
              <a:t>典型引导词</a:t>
            </a:r>
            <a:r>
              <a:rPr lang="en-US" altLang="zh-CN" sz="3600" b="1" u="sng" dirty="0" smtClean="0">
                <a:solidFill>
                  <a:prstClr val="black"/>
                </a:solidFill>
              </a:rPr>
              <a:t>+</a:t>
            </a:r>
            <a:r>
              <a:rPr lang="zh-CN" altLang="en-US" sz="3600" b="1" u="sng" dirty="0" smtClean="0">
                <a:solidFill>
                  <a:prstClr val="black"/>
                </a:solidFill>
              </a:rPr>
              <a:t>从句（可前后可中间）</a:t>
            </a:r>
            <a:endParaRPr lang="zh-CN" altLang="zh-CN" sz="2800" b="1" i="1" dirty="0" smtClean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zh-CN" altLang="zh-CN" dirty="0" smtClean="0">
              <a:solidFill>
                <a:prstClr val="black"/>
              </a:solidFill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zh-CN" altLang="en-US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2806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763000" cy="533400"/>
          </a:xfrm>
        </p:spPr>
        <p:txBody>
          <a:bodyPr>
            <a:normAutofit fontScale="90000"/>
          </a:bodyPr>
          <a:lstStyle/>
          <a:p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句子核心能力</a:t>
            </a:r>
            <a:endParaRPr lang="zh-CN" altLang="en-US" dirty="0"/>
          </a:p>
        </p:txBody>
      </p:sp>
      <p:graphicFrame>
        <p:nvGraphicFramePr>
          <p:cNvPr id="3" name="图示 2"/>
          <p:cNvGraphicFramePr/>
          <p:nvPr>
            <p:extLst>
              <p:ext uri="{D42A27DB-BD31-4B8C-83A1-F6EECF244321}">
                <p14:modId xmlns:p14="http://schemas.microsoft.com/office/powerpoint/2010/main" val="856580146"/>
              </p:ext>
            </p:extLst>
          </p:nvPr>
        </p:nvGraphicFramePr>
        <p:xfrm>
          <a:off x="381000" y="1066800"/>
          <a:ext cx="84582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39305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zh-CN" altLang="zh-CN" sz="2800" b="1" i="1" dirty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zh-CN" altLang="zh-CN" dirty="0"/>
          </a:p>
          <a:p>
            <a:pPr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28600" y="76200"/>
            <a:ext cx="8763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zh-CN" altLang="en-US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从句的处理</a:t>
            </a:r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495300" y="685800"/>
            <a:ext cx="8229600" cy="5486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altLang="zh-CN" b="1" dirty="0">
                <a:solidFill>
                  <a:prstClr val="black"/>
                </a:solidFill>
              </a:rPr>
              <a:t>4</a:t>
            </a:r>
            <a:r>
              <a:rPr lang="en-US" altLang="zh-CN" b="1" dirty="0" smtClean="0">
                <a:solidFill>
                  <a:prstClr val="black"/>
                </a:solidFill>
              </a:rPr>
              <a:t>. </a:t>
            </a:r>
            <a:r>
              <a:rPr lang="zh-CN" altLang="en-US" b="1" dirty="0" smtClean="0">
                <a:solidFill>
                  <a:prstClr val="black"/>
                </a:solidFill>
              </a:rPr>
              <a:t>特殊句式</a:t>
            </a:r>
            <a:endParaRPr lang="en-US" altLang="zh-CN" b="1" dirty="0" smtClean="0">
              <a:solidFill>
                <a:prstClr val="black"/>
              </a:solidFill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CN" altLang="en-US" sz="2800" b="1" dirty="0" smtClean="0">
                <a:solidFill>
                  <a:prstClr val="black"/>
                </a:solidFill>
              </a:rPr>
              <a:t>处理方法：倒装还原</a:t>
            </a:r>
            <a:endParaRPr lang="en-US" altLang="zh-CN" sz="2800" b="1" dirty="0" smtClean="0">
              <a:solidFill>
                <a:prstClr val="black"/>
              </a:solidFill>
            </a:endParaRPr>
          </a:p>
          <a:p>
            <a:pPr lvl="0" algn="just">
              <a:lnSpc>
                <a:spcPct val="150000"/>
              </a:lnSpc>
            </a:pPr>
            <a:r>
              <a:rPr lang="en-US" altLang="zh-CN" sz="2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Only when European decorative themes were introduced </a:t>
            </a:r>
            <a:r>
              <a:rPr lang="en-US" altLang="zh-CN" sz="2800" b="1" i="1" u="sng" dirty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did these meanings become obscured or even lost</a:t>
            </a:r>
            <a:r>
              <a:rPr lang="en-US" altLang="zh-CN" sz="2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.</a:t>
            </a:r>
            <a:endParaRPr lang="zh-CN" altLang="zh-CN" sz="28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lvl="0" algn="just">
              <a:lnSpc>
                <a:spcPct val="150000"/>
              </a:lnSpc>
            </a:pPr>
            <a:r>
              <a:rPr lang="en-US" altLang="zh-CN" sz="2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Among the key factors behind this growth </a:t>
            </a:r>
            <a:r>
              <a:rPr lang="en-US" altLang="zh-CN" sz="2800" b="1" i="1" u="sng" dirty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were increased agricultural productivity and an expansion of trade</a:t>
            </a:r>
            <a:r>
              <a:rPr lang="en-US" altLang="zh-CN" sz="2800" b="1" i="1" dirty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.</a:t>
            </a:r>
            <a:endParaRPr lang="zh-CN" altLang="zh-CN" sz="2800" b="1" i="1" dirty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endParaRPr lang="zh-CN" altLang="zh-CN" sz="2800" b="1" i="1" dirty="0" smtClean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zh-CN" altLang="zh-CN" dirty="0" smtClean="0">
              <a:solidFill>
                <a:prstClr val="black"/>
              </a:solidFill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zh-CN" altLang="en-US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772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zh-CN" altLang="zh-CN" sz="2800" b="1" i="1" dirty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zh-CN" altLang="zh-CN" dirty="0"/>
          </a:p>
          <a:p>
            <a:pPr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28600" y="76200"/>
            <a:ext cx="8763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zh-CN" altLang="en-US" sz="36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长</a:t>
            </a:r>
            <a:r>
              <a:rPr lang="zh-CN" altLang="en-US" sz="3600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句分析方法</a:t>
            </a:r>
            <a:endParaRPr lang="zh-CN" altLang="en-US" sz="3600" dirty="0">
              <a:solidFill>
                <a:prstClr val="black"/>
              </a:solidFill>
            </a:endParaRPr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495300" y="685800"/>
            <a:ext cx="8229600" cy="548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u"/>
            </a:pPr>
            <a:r>
              <a:rPr lang="zh-CN" altLang="en-US" sz="3600" b="1" dirty="0" smtClean="0">
                <a:solidFill>
                  <a:prstClr val="black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 意群层次划分法</a:t>
            </a:r>
            <a:endParaRPr lang="zh-CN" altLang="zh-CN" sz="3600" b="1" i="1" dirty="0" smtClean="0">
              <a:solidFill>
                <a:srgbClr val="0000FF"/>
              </a:solidFill>
              <a:latin typeface="方正姚体" panose="02010601030101010101" pitchFamily="2" charset="-122"/>
              <a:ea typeface="方正姚体" panose="02010601030101010101" pitchFamily="2" charset="-122"/>
              <a:cs typeface="Arial Unicode MS" panose="020B0604020202020204" pitchFamily="34" charset="-122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zh-CN" altLang="zh-CN" dirty="0" smtClean="0">
              <a:solidFill>
                <a:prstClr val="black"/>
              </a:solidFill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zh-CN" altLang="en-US" dirty="0" smtClean="0">
              <a:solidFill>
                <a:prstClr val="black"/>
              </a:solidFill>
            </a:endParaRPr>
          </a:p>
        </p:txBody>
      </p:sp>
      <p:graphicFrame>
        <p:nvGraphicFramePr>
          <p:cNvPr id="2" name="图示 1"/>
          <p:cNvGraphicFramePr/>
          <p:nvPr>
            <p:extLst>
              <p:ext uri="{D42A27DB-BD31-4B8C-83A1-F6EECF244321}">
                <p14:modId xmlns:p14="http://schemas.microsoft.com/office/powerpoint/2010/main" val="4017288912"/>
              </p:ext>
            </p:extLst>
          </p:nvPr>
        </p:nvGraphicFramePr>
        <p:xfrm>
          <a:off x="609600" y="1828800"/>
          <a:ext cx="7391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943535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zh-CN" altLang="zh-CN" sz="2800" b="1" i="1" dirty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zh-CN" altLang="zh-CN" dirty="0"/>
          </a:p>
          <a:p>
            <a:pPr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28600" y="76200"/>
            <a:ext cx="8763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zh-CN" altLang="en-US" sz="36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长</a:t>
            </a:r>
            <a:r>
              <a:rPr lang="zh-CN" altLang="en-US" sz="3600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句分析方法</a:t>
            </a:r>
            <a:endParaRPr lang="zh-CN" altLang="en-US" sz="3600" dirty="0">
              <a:solidFill>
                <a:prstClr val="black"/>
              </a:solidFill>
            </a:endParaRPr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228600" y="685800"/>
            <a:ext cx="8763000" cy="6172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30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The cinema did not emerge as a form of mass consumption </a:t>
            </a:r>
            <a:r>
              <a:rPr lang="en-US" altLang="zh-CN" sz="3000" b="1" i="1" u="sng" dirty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until</a:t>
            </a:r>
            <a:r>
              <a:rPr lang="en-US" altLang="zh-CN" sz="30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its technology evolved from the initial "peepshow" format to the point </a:t>
            </a:r>
            <a:r>
              <a:rPr lang="en-US" altLang="zh-CN" sz="3000" b="1" i="1" u="sng" dirty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where</a:t>
            </a:r>
            <a:r>
              <a:rPr lang="en-US" altLang="zh-CN" sz="30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images were projected on a screen in a darkened </a:t>
            </a:r>
            <a:r>
              <a:rPr lang="en-US" altLang="zh-CN" sz="30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theater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zh-CN" altLang="zh-CN" dirty="0" smtClean="0">
              <a:solidFill>
                <a:prstClr val="black"/>
              </a:solidFill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zh-CN" altLang="en-US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17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zh-CN" altLang="zh-CN" sz="2800" b="1" i="1" dirty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zh-CN" altLang="zh-CN" dirty="0"/>
          </a:p>
          <a:p>
            <a:pPr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28600" y="76200"/>
            <a:ext cx="8763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zh-CN" altLang="en-US" sz="36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长</a:t>
            </a:r>
            <a:r>
              <a:rPr lang="zh-CN" altLang="en-US" sz="3600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句分析方法</a:t>
            </a:r>
            <a:endParaRPr lang="zh-CN" altLang="en-US" sz="3600" dirty="0">
              <a:solidFill>
                <a:prstClr val="black"/>
              </a:solidFill>
            </a:endParaRPr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228600" y="685800"/>
            <a:ext cx="8763000" cy="6172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30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主句层</a:t>
            </a:r>
            <a:r>
              <a:rPr lang="en-US" altLang="zh-CN" sz="30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1: </a:t>
            </a:r>
            <a:r>
              <a:rPr lang="en-US" altLang="zh-CN" sz="30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The cinema did not emerge as a form of mass </a:t>
            </a:r>
            <a:r>
              <a:rPr lang="en-US" altLang="zh-CN" sz="30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consumption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30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从句层</a:t>
            </a:r>
            <a:r>
              <a:rPr lang="en-US" altLang="zh-CN" sz="30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1</a:t>
            </a:r>
            <a:r>
              <a:rPr lang="zh-CN" altLang="en-US" sz="30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：</a:t>
            </a:r>
            <a:r>
              <a:rPr lang="en-US" altLang="zh-CN" sz="3000" b="1" dirty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until its technology evolved from the initial </a:t>
            </a:r>
            <a:r>
              <a:rPr lang="en-US" altLang="zh-CN" sz="3000" b="1" dirty="0" smtClean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“peepshow” </a:t>
            </a:r>
            <a:r>
              <a:rPr lang="en-US" altLang="zh-CN" sz="3000" b="1" dirty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format to the </a:t>
            </a:r>
            <a:r>
              <a:rPr lang="en-US" altLang="zh-CN" sz="3000" b="1" dirty="0" smtClean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point—</a:t>
            </a:r>
            <a:r>
              <a:rPr lang="zh-CN" altLang="en-US" sz="3000" b="1" dirty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状</a:t>
            </a:r>
            <a:r>
              <a:rPr lang="zh-CN" altLang="en-US" sz="3000" b="1" dirty="0" smtClean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从</a:t>
            </a:r>
            <a:endParaRPr lang="en-US" altLang="zh-CN" sz="3000" b="1" dirty="0" smtClean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30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从句层</a:t>
            </a:r>
            <a:r>
              <a:rPr lang="en-US" altLang="zh-CN" sz="30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2</a:t>
            </a:r>
            <a:r>
              <a:rPr lang="zh-CN" altLang="en-US" sz="30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：</a:t>
            </a:r>
            <a:r>
              <a:rPr lang="en-US" altLang="zh-CN" sz="3000" b="1" dirty="0">
                <a:solidFill>
                  <a:srgbClr val="C0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where images were projected on a screen in a darkened </a:t>
            </a:r>
            <a:r>
              <a:rPr lang="en-US" altLang="zh-CN" sz="3000" b="1" dirty="0" smtClean="0">
                <a:solidFill>
                  <a:srgbClr val="C0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theater—</a:t>
            </a:r>
            <a:r>
              <a:rPr lang="zh-CN" altLang="en-US" sz="3000" b="1" dirty="0" smtClean="0">
                <a:solidFill>
                  <a:srgbClr val="C0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定从</a:t>
            </a:r>
            <a:endParaRPr lang="zh-CN" altLang="zh-CN" sz="3000" b="1" dirty="0">
              <a:solidFill>
                <a:srgbClr val="C00000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zh-CN" altLang="zh-CN" dirty="0" smtClean="0">
              <a:solidFill>
                <a:prstClr val="black"/>
              </a:solidFill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zh-CN" altLang="en-US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131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zh-CN" altLang="zh-CN" sz="2800" b="1" i="1" dirty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zh-CN" altLang="zh-CN" dirty="0"/>
          </a:p>
          <a:p>
            <a:pPr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28600" y="76200"/>
            <a:ext cx="8763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zh-CN" altLang="en-US" sz="36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长</a:t>
            </a:r>
            <a:r>
              <a:rPr lang="zh-CN" altLang="en-US" sz="3600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句分析方法</a:t>
            </a:r>
            <a:endParaRPr lang="zh-CN" altLang="en-US" sz="3600" dirty="0">
              <a:solidFill>
                <a:prstClr val="black"/>
              </a:solidFill>
            </a:endParaRPr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228600" y="685800"/>
            <a:ext cx="87630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People </a:t>
            </a:r>
            <a:r>
              <a:rPr lang="en-US" altLang="zh-CN" sz="2800" b="1" i="1" u="sng" dirty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who</a:t>
            </a: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believe that aggression is necessary and justified-as during wartime-are likely to act aggressively, </a:t>
            </a:r>
            <a:r>
              <a:rPr lang="en-US" altLang="zh-CN" sz="2800" b="1" i="1" u="sng" dirty="0">
                <a:solidFill>
                  <a:srgbClr val="C0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whereas</a:t>
            </a: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people </a:t>
            </a:r>
            <a:r>
              <a:rPr lang="en-US" altLang="zh-CN" sz="2800" b="1" i="1" u="sng" dirty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who</a:t>
            </a: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believe that a particular war or act of aggression is unjust, or </a:t>
            </a:r>
            <a:r>
              <a:rPr lang="en-US" altLang="zh-CN" sz="2800" b="1" i="1" u="sng" dirty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who</a:t>
            </a: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think that aggression is never justified, are less likely to behave aggressively</a:t>
            </a:r>
            <a:endParaRPr lang="zh-CN" altLang="zh-CN" sz="2800" b="1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zh-CN" altLang="en-US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867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228600" y="76200"/>
            <a:ext cx="8763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zh-CN" altLang="en-US" sz="36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长</a:t>
            </a:r>
            <a:r>
              <a:rPr lang="zh-CN" altLang="en-US" sz="3600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句分析方法</a:t>
            </a:r>
            <a:endParaRPr lang="zh-CN" altLang="en-US" sz="3600" dirty="0">
              <a:solidFill>
                <a:prstClr val="black"/>
              </a:solidFill>
            </a:endParaRPr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228600" y="685800"/>
            <a:ext cx="87630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30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主句</a:t>
            </a:r>
            <a:r>
              <a:rPr lang="zh-CN" altLang="en-US" sz="30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层</a:t>
            </a:r>
            <a:r>
              <a:rPr lang="en-US" altLang="zh-CN" sz="30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1:People are likely to act </a:t>
            </a:r>
            <a:r>
              <a:rPr lang="en-US" altLang="zh-CN" sz="30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aggressively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altLang="zh-CN" sz="3000" b="1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30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主句</a:t>
            </a:r>
            <a:r>
              <a:rPr lang="zh-CN" altLang="en-US" sz="30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层</a:t>
            </a:r>
            <a:r>
              <a:rPr lang="en-US" altLang="zh-CN" sz="30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2: whereas people are less likely to behave aggressively</a:t>
            </a:r>
            <a:endParaRPr lang="zh-CN" altLang="zh-CN" sz="3000" b="1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zh-CN" altLang="en-US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267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zh-CN" altLang="zh-CN" sz="2800" b="1" i="1" dirty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zh-CN" altLang="zh-CN" dirty="0"/>
          </a:p>
          <a:p>
            <a:pPr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28600" y="76200"/>
            <a:ext cx="8763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zh-CN" altLang="en-US" sz="36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长</a:t>
            </a:r>
            <a:r>
              <a:rPr lang="zh-CN" altLang="en-US" sz="3600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句分析方法</a:t>
            </a:r>
            <a:endParaRPr lang="zh-CN" altLang="en-US" sz="3600" dirty="0">
              <a:solidFill>
                <a:prstClr val="black"/>
              </a:solidFill>
            </a:endParaRPr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228600" y="685800"/>
            <a:ext cx="87630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zh-CN" altLang="en-US" sz="3000" b="1" dirty="0" smtClean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从句层</a:t>
            </a:r>
            <a:r>
              <a:rPr lang="en-US" altLang="zh-CN" sz="3000" b="1" dirty="0" smtClean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1:</a:t>
            </a:r>
            <a:r>
              <a:rPr lang="en-US" altLang="zh-CN" sz="3000" b="1" dirty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who believe that aggression is necessary and justified-as during </a:t>
            </a:r>
            <a:r>
              <a:rPr lang="en-US" altLang="zh-CN" sz="3000" b="1" dirty="0" smtClean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wartime—</a:t>
            </a:r>
            <a:r>
              <a:rPr lang="zh-CN" altLang="en-US" sz="3000" b="1" dirty="0" smtClean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定从</a:t>
            </a:r>
            <a:endParaRPr lang="en-US" altLang="zh-CN" sz="3000" b="1" dirty="0" smtClean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en-US" altLang="zh-CN" sz="3000" b="1" dirty="0" smtClean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zh-CN" altLang="en-US" sz="3000" b="1" dirty="0" smtClean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从句层</a:t>
            </a:r>
            <a:r>
              <a:rPr lang="en-US" altLang="zh-CN" sz="3000" b="1" dirty="0" smtClean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2: </a:t>
            </a:r>
            <a:r>
              <a:rPr lang="en-US" altLang="zh-CN" sz="3000" b="1" dirty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who believe that a particular war or act of aggression is unjust, or who think that aggression is never </a:t>
            </a:r>
            <a:r>
              <a:rPr lang="en-US" altLang="zh-CN" sz="3000" b="1" dirty="0" smtClean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justified—</a:t>
            </a:r>
            <a:r>
              <a:rPr lang="zh-CN" altLang="en-US" sz="3000" b="1" dirty="0" smtClean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定从</a:t>
            </a:r>
          </a:p>
        </p:txBody>
      </p:sp>
    </p:spTree>
    <p:extLst>
      <p:ext uri="{BB962C8B-B14F-4D97-AF65-F5344CB8AC3E}">
        <p14:creationId xmlns:p14="http://schemas.microsoft.com/office/powerpoint/2010/main" val="2435713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zh-CN" altLang="zh-CN" sz="2800" b="1" i="1" dirty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zh-CN" altLang="zh-CN" dirty="0"/>
          </a:p>
          <a:p>
            <a:pPr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28600" y="76200"/>
            <a:ext cx="8763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zh-CN" altLang="en-US" sz="36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长</a:t>
            </a:r>
            <a:r>
              <a:rPr lang="zh-CN" altLang="en-US" sz="3600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句分析方法</a:t>
            </a:r>
            <a:endParaRPr lang="zh-CN" altLang="en-US" sz="3600" dirty="0">
              <a:solidFill>
                <a:prstClr val="black"/>
              </a:solidFill>
            </a:endParaRPr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228600" y="685800"/>
            <a:ext cx="87630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Her dancing also attracted the attention of French poets and painters of the period,</a:t>
            </a:r>
            <a:r>
              <a:rPr lang="en-US" altLang="zh-CN" sz="2800" b="1" dirty="0">
                <a:solidFill>
                  <a:srgbClr val="C0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</a:t>
            </a:r>
            <a:r>
              <a:rPr lang="en-US" altLang="zh-CN" sz="2800" b="1" i="1" u="sng" dirty="0">
                <a:solidFill>
                  <a:srgbClr val="C0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for</a:t>
            </a:r>
            <a:r>
              <a:rPr lang="en-US" altLang="zh-CN" sz="2800" b="1" u="sng" dirty="0">
                <a:solidFill>
                  <a:srgbClr val="C0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</a:t>
            </a: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it appealed to their liking for mystery, their belief in art for art’s sake, a nineteenth-century idea </a:t>
            </a:r>
            <a:r>
              <a:rPr lang="en-US" altLang="zh-CN" sz="2800" b="1" i="1" u="sng" dirty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that</a:t>
            </a: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art is valuable in itself rather than </a:t>
            </a:r>
            <a:r>
              <a:rPr lang="en-US" altLang="zh-CN" sz="2800" b="1" i="1" u="sng" dirty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because</a:t>
            </a: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it may have some moral or educational benefit, and their efforts to synthesize form and </a:t>
            </a:r>
            <a:r>
              <a:rPr lang="en-US" altLang="zh-CN" sz="28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content</a:t>
            </a:r>
          </a:p>
          <a:p>
            <a:pPr lvl="0" algn="just">
              <a:lnSpc>
                <a:spcPts val="4000"/>
              </a:lnSpc>
              <a:buFont typeface="Wingdings" panose="05000000000000000000" pitchFamily="2" charset="2"/>
              <a:buChar char="Ø"/>
            </a:pPr>
            <a:endParaRPr lang="zh-CN" altLang="zh-CN" sz="28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07701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228600" y="76200"/>
            <a:ext cx="8763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zh-CN" altLang="en-US" sz="36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长</a:t>
            </a:r>
            <a:r>
              <a:rPr lang="zh-CN" altLang="en-US" sz="3600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句分析方法</a:t>
            </a:r>
            <a:endParaRPr lang="zh-CN" altLang="en-US" sz="3600" dirty="0">
              <a:solidFill>
                <a:prstClr val="black"/>
              </a:solidFill>
            </a:endParaRPr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228600" y="685800"/>
            <a:ext cx="87630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28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主句</a:t>
            </a:r>
            <a:r>
              <a:rPr lang="zh-CN" altLang="en-US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层</a:t>
            </a: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1:Her dancing also attracted the attention of French poets and painters of the </a:t>
            </a:r>
            <a:r>
              <a:rPr lang="en-US" altLang="zh-CN" sz="28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period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2800" b="1" dirty="0" smtClean="0">
                <a:solidFill>
                  <a:srgbClr val="C0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从句</a:t>
            </a:r>
            <a:r>
              <a:rPr lang="zh-CN" altLang="en-US" sz="2800" b="1" dirty="0">
                <a:solidFill>
                  <a:srgbClr val="C0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层</a:t>
            </a:r>
            <a:r>
              <a:rPr lang="en-US" altLang="zh-CN" sz="2800" b="1" dirty="0">
                <a:solidFill>
                  <a:srgbClr val="C0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1: for it appealed to their liking for mystery, their belief in art for art’s sake and their efforts to synthesize form and </a:t>
            </a:r>
            <a:r>
              <a:rPr lang="en-US" altLang="zh-CN" sz="2800" b="1" dirty="0" smtClean="0">
                <a:solidFill>
                  <a:srgbClr val="C0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content—</a:t>
            </a:r>
            <a:r>
              <a:rPr lang="zh-CN" altLang="en-US" sz="2800" b="1" dirty="0" smtClean="0">
                <a:solidFill>
                  <a:srgbClr val="C0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状从</a:t>
            </a:r>
            <a:endParaRPr lang="en-US" altLang="zh-CN" sz="2800" b="1" dirty="0" smtClean="0">
              <a:solidFill>
                <a:srgbClr val="C00000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2800" b="1" dirty="0" smtClean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从句</a:t>
            </a:r>
            <a:r>
              <a:rPr lang="zh-CN" altLang="en-US" sz="2800" b="1" dirty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层</a:t>
            </a:r>
            <a:r>
              <a:rPr lang="en-US" altLang="zh-CN" sz="2800" b="1" dirty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2: a nineteenth-century idea that art is valuable in itself rather than because it may have some moral or educational </a:t>
            </a:r>
            <a:r>
              <a:rPr lang="en-US" altLang="zh-CN" sz="2800" b="1" dirty="0" smtClean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benefit—</a:t>
            </a:r>
            <a:r>
              <a:rPr lang="zh-CN" altLang="en-US" sz="2800" b="1" dirty="0" smtClean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同位从</a:t>
            </a:r>
            <a:endParaRPr lang="zh-CN" altLang="en-US" sz="2800" b="1" dirty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just">
              <a:lnSpc>
                <a:spcPts val="4000"/>
              </a:lnSpc>
              <a:buFont typeface="Wingdings" panose="05000000000000000000" pitchFamily="2" charset="2"/>
              <a:buChar char="ü"/>
            </a:pPr>
            <a:endParaRPr lang="zh-CN" altLang="en-US" sz="28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86408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228600" y="76200"/>
            <a:ext cx="8763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zh-CN" altLang="en-US" sz="36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长</a:t>
            </a:r>
            <a:r>
              <a:rPr lang="zh-CN" altLang="en-US" sz="3600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句分析方法</a:t>
            </a:r>
            <a:endParaRPr lang="zh-CN" altLang="en-US" sz="3600" dirty="0">
              <a:solidFill>
                <a:prstClr val="black"/>
              </a:solidFill>
            </a:endParaRPr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228600" y="685800"/>
            <a:ext cx="87630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4000"/>
              </a:lnSpc>
              <a:buFont typeface="Wingdings" panose="05000000000000000000" pitchFamily="2" charset="2"/>
              <a:buChar char="Ø"/>
            </a:pP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In order for the structure to achieve the size and strength necessary to meet its purpose, architecture employs methods of support </a:t>
            </a:r>
            <a:r>
              <a:rPr lang="en-US" altLang="zh-CN" sz="2800" b="1" i="1" u="sng" dirty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that</a:t>
            </a: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, </a:t>
            </a:r>
            <a:r>
              <a:rPr lang="en-US" altLang="zh-CN" sz="2800" b="1" i="1" u="sng" dirty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because</a:t>
            </a: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they are based on physical laws, have changed little </a:t>
            </a:r>
            <a:r>
              <a:rPr lang="en-US" altLang="zh-CN" sz="2800" b="1" i="1" u="sng" dirty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since</a:t>
            </a:r>
            <a:r>
              <a:rPr lang="en-US" altLang="zh-CN" sz="2800" b="1" u="sng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</a:t>
            </a: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people first discovered them-even </a:t>
            </a:r>
            <a:r>
              <a:rPr lang="en-US" altLang="zh-CN" sz="2800" b="1" i="1" u="sng" dirty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while</a:t>
            </a: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building materials have changed </a:t>
            </a:r>
            <a:r>
              <a:rPr lang="en-US" altLang="zh-CN" sz="28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dramatically</a:t>
            </a:r>
          </a:p>
          <a:p>
            <a:pPr algn="just">
              <a:lnSpc>
                <a:spcPts val="4000"/>
              </a:lnSpc>
              <a:buFont typeface="Wingdings" panose="05000000000000000000" pitchFamily="2" charset="2"/>
              <a:buChar char="Ø"/>
            </a:pPr>
            <a:endParaRPr lang="zh-CN" altLang="zh-CN" sz="2800" dirty="0">
              <a:solidFill>
                <a:prstClr val="black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just">
              <a:lnSpc>
                <a:spcPts val="4000"/>
              </a:lnSpc>
              <a:buFont typeface="Wingdings" panose="05000000000000000000" pitchFamily="2" charset="2"/>
              <a:buChar char="ü"/>
            </a:pPr>
            <a:r>
              <a:rPr lang="zh-CN" altLang="en-US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主句层</a:t>
            </a: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1:In order for the structure to achieve the size and strength necessary to meet its purpose, architecture employs methods of support</a:t>
            </a:r>
            <a:endParaRPr lang="zh-CN" altLang="en-US" sz="2800" b="1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60011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763000" cy="533400"/>
          </a:xfrm>
        </p:spPr>
        <p:txBody>
          <a:bodyPr>
            <a:normAutofit fontScale="90000"/>
          </a:bodyPr>
          <a:lstStyle/>
          <a:p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句子核心能力</a:t>
            </a:r>
            <a:endParaRPr lang="zh-CN" altLang="en-US" dirty="0"/>
          </a:p>
        </p:txBody>
      </p:sp>
      <p:graphicFrame>
        <p:nvGraphicFramePr>
          <p:cNvPr id="4" name="图示 3"/>
          <p:cNvGraphicFramePr/>
          <p:nvPr>
            <p:extLst>
              <p:ext uri="{D42A27DB-BD31-4B8C-83A1-F6EECF244321}">
                <p14:modId xmlns:p14="http://schemas.microsoft.com/office/powerpoint/2010/main" val="1576704868"/>
              </p:ext>
            </p:extLst>
          </p:nvPr>
        </p:nvGraphicFramePr>
        <p:xfrm>
          <a:off x="152400" y="2438400"/>
          <a:ext cx="8839200" cy="251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81000" y="10668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u"/>
            </a:pPr>
            <a:r>
              <a:rPr lang="zh-CN" altLang="en-US" sz="3600" b="1" dirty="0" smtClean="0">
                <a:latin typeface="方正姚体" panose="02010601030101010101" pitchFamily="2" charset="-122"/>
                <a:ea typeface="方正姚体" panose="02010601030101010101" pitchFamily="2" charset="-122"/>
              </a:rPr>
              <a:t>简单句</a:t>
            </a:r>
            <a:r>
              <a:rPr lang="en-US" altLang="zh-CN" sz="3600" b="1" dirty="0" smtClean="0">
                <a:latin typeface="方正姚体" panose="02010601030101010101" pitchFamily="2" charset="-122"/>
                <a:ea typeface="方正姚体" panose="02010601030101010101" pitchFamily="2" charset="-122"/>
              </a:rPr>
              <a:t>=</a:t>
            </a:r>
            <a:r>
              <a:rPr lang="zh-CN" altLang="en-US" sz="3600" b="1" dirty="0" smtClean="0">
                <a:latin typeface="方正姚体" panose="02010601030101010101" pitchFamily="2" charset="-122"/>
                <a:ea typeface="方正姚体" panose="02010601030101010101" pitchFamily="2" charset="-122"/>
              </a:rPr>
              <a:t>句子成分按照一定顺序的</a:t>
            </a:r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排列</a:t>
            </a:r>
          </a:p>
        </p:txBody>
      </p:sp>
    </p:spTree>
    <p:extLst>
      <p:ext uri="{BB962C8B-B14F-4D97-AF65-F5344CB8AC3E}">
        <p14:creationId xmlns:p14="http://schemas.microsoft.com/office/powerpoint/2010/main" val="3200761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zh-CN" altLang="zh-CN" sz="2800" b="1" i="1" dirty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zh-CN" altLang="zh-CN" dirty="0"/>
          </a:p>
          <a:p>
            <a:pPr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28600" y="76200"/>
            <a:ext cx="8763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zh-CN" altLang="en-US" sz="36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长</a:t>
            </a:r>
            <a:r>
              <a:rPr lang="zh-CN" altLang="en-US" sz="3600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句分析方法</a:t>
            </a:r>
            <a:endParaRPr lang="zh-CN" altLang="en-US" sz="3600" dirty="0">
              <a:solidFill>
                <a:prstClr val="black"/>
              </a:solidFill>
            </a:endParaRPr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228600" y="685800"/>
            <a:ext cx="87630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zh-CN" altLang="en-US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从句层</a:t>
            </a: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1: that, because they are based on physical laws, have changed </a:t>
            </a:r>
            <a:r>
              <a:rPr lang="en-US" altLang="zh-CN" sz="28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little—</a:t>
            </a:r>
            <a:r>
              <a:rPr lang="zh-CN" altLang="en-US" sz="28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定从</a:t>
            </a:r>
            <a:endParaRPr lang="en-US" altLang="zh-CN" sz="2800" b="1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lvl="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zh-CN" altLang="en-US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从句层</a:t>
            </a: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2: since people first discovered </a:t>
            </a:r>
            <a:r>
              <a:rPr lang="en-US" altLang="zh-CN" sz="28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them—</a:t>
            </a:r>
            <a:r>
              <a:rPr lang="zh-CN" altLang="en-US" sz="28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状从</a:t>
            </a:r>
            <a:endParaRPr lang="en-US" altLang="zh-CN" sz="2800" b="1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lvl="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zh-CN" altLang="en-US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从句层</a:t>
            </a:r>
            <a:r>
              <a:rPr lang="en-US" altLang="zh-CN" sz="28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3: even </a:t>
            </a: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while building materials have changed </a:t>
            </a:r>
            <a:r>
              <a:rPr lang="en-US" altLang="zh-CN" sz="28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dramatically—</a:t>
            </a:r>
            <a:r>
              <a:rPr lang="zh-CN" altLang="en-US" sz="28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状从</a:t>
            </a:r>
            <a:endParaRPr lang="zh-CN" altLang="en-US" sz="2800" b="1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91088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zh-CN" altLang="zh-CN" sz="2800" b="1" i="1" dirty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zh-CN" altLang="zh-CN" dirty="0"/>
          </a:p>
          <a:p>
            <a:pPr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28600" y="76200"/>
            <a:ext cx="8763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zh-CN" altLang="en-US" sz="36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长</a:t>
            </a:r>
            <a:r>
              <a:rPr lang="zh-CN" altLang="en-US" sz="3600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句分析方法</a:t>
            </a:r>
            <a:endParaRPr lang="zh-CN" altLang="en-US" sz="3600" dirty="0">
              <a:solidFill>
                <a:prstClr val="black"/>
              </a:solidFill>
            </a:endParaRPr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228600" y="685800"/>
            <a:ext cx="87630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4000"/>
              </a:lnSpc>
              <a:buFont typeface="Wingdings" panose="05000000000000000000" pitchFamily="2" charset="2"/>
              <a:buChar char="Ø"/>
            </a:pPr>
            <a:r>
              <a:rPr lang="en-US" altLang="zh-CN" sz="2800" b="1" dirty="0" smtClean="0">
                <a:solidFill>
                  <a:prstClr val="black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The </a:t>
            </a:r>
            <a:r>
              <a:rPr lang="en-US" altLang="zh-CN" sz="2800" b="1" dirty="0">
                <a:solidFill>
                  <a:prstClr val="black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hypothesis </a:t>
            </a:r>
            <a:r>
              <a:rPr lang="en-US" altLang="zh-CN" sz="2800" b="1" i="1" u="sng" dirty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that</a:t>
            </a:r>
            <a:r>
              <a:rPr lang="en-US" altLang="zh-CN" sz="2800" b="1" dirty="0">
                <a:solidFill>
                  <a:prstClr val="black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begging calls have evolved properties </a:t>
            </a:r>
            <a:r>
              <a:rPr lang="en-US" altLang="zh-CN" sz="2800" b="1" i="1" u="sng" dirty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that</a:t>
            </a:r>
            <a:r>
              <a:rPr lang="en-US" altLang="zh-CN" sz="2800" b="1" dirty="0">
                <a:solidFill>
                  <a:prstClr val="black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reduce their potential for attracting predators yields a prediction: baby birds of species </a:t>
            </a:r>
            <a:r>
              <a:rPr lang="en-US" altLang="zh-CN" sz="2800" b="1" i="1" u="sng" dirty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that</a:t>
            </a:r>
            <a:r>
              <a:rPr lang="en-US" altLang="zh-CN" sz="2800" b="1" dirty="0">
                <a:solidFill>
                  <a:prstClr val="black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experience high rates of nest predation should produce softer begging signals of higher frequency </a:t>
            </a:r>
            <a:r>
              <a:rPr lang="en-US" altLang="zh-CN" sz="2800" b="1" i="1" u="sng" dirty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than</a:t>
            </a:r>
            <a:r>
              <a:rPr lang="en-US" altLang="zh-CN" sz="2800" b="1" dirty="0">
                <a:solidFill>
                  <a:prstClr val="black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nestlings of other species less often victimized by nest </a:t>
            </a:r>
            <a:r>
              <a:rPr lang="en-US" altLang="zh-CN" sz="2800" b="1" dirty="0" smtClean="0">
                <a:solidFill>
                  <a:prstClr val="black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predators</a:t>
            </a:r>
          </a:p>
          <a:p>
            <a:pPr algn="just">
              <a:lnSpc>
                <a:spcPts val="4000"/>
              </a:lnSpc>
              <a:buFont typeface="Wingdings" panose="05000000000000000000" pitchFamily="2" charset="2"/>
              <a:buChar char="Ø"/>
            </a:pPr>
            <a:endParaRPr lang="zh-CN" altLang="zh-CN" sz="2800" dirty="0">
              <a:solidFill>
                <a:prstClr val="black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just">
              <a:lnSpc>
                <a:spcPts val="4000"/>
              </a:lnSpc>
              <a:buFont typeface="Wingdings" panose="05000000000000000000" pitchFamily="2" charset="2"/>
              <a:buChar char="ü"/>
            </a:pPr>
            <a:r>
              <a:rPr lang="zh-CN" altLang="en-US" sz="2800" b="1" dirty="0">
                <a:solidFill>
                  <a:prstClr val="black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主句层</a:t>
            </a:r>
            <a:r>
              <a:rPr lang="en-US" altLang="zh-CN" sz="2800" b="1" dirty="0" smtClean="0">
                <a:solidFill>
                  <a:prstClr val="black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1</a:t>
            </a:r>
            <a:r>
              <a:rPr lang="en-US" altLang="zh-CN" sz="2800" b="1" dirty="0">
                <a:solidFill>
                  <a:prstClr val="black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:The hypothesis yields a prediction</a:t>
            </a:r>
            <a:endParaRPr lang="zh-CN" altLang="en-US" sz="2800" b="1" dirty="0">
              <a:solidFill>
                <a:prstClr val="black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62617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zh-CN" altLang="zh-CN" sz="2800" b="1" i="1" dirty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zh-CN" altLang="zh-CN" dirty="0"/>
          </a:p>
          <a:p>
            <a:pPr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28600" y="76200"/>
            <a:ext cx="8763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zh-CN" altLang="en-US" sz="36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长</a:t>
            </a:r>
            <a:r>
              <a:rPr lang="zh-CN" altLang="en-US" sz="3600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句分析方法</a:t>
            </a:r>
            <a:endParaRPr lang="zh-CN" altLang="en-US" sz="3600" dirty="0">
              <a:solidFill>
                <a:prstClr val="black"/>
              </a:solidFill>
            </a:endParaRPr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228600" y="685800"/>
            <a:ext cx="87630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zh-CN" altLang="en-US" sz="2800" b="1" dirty="0">
                <a:solidFill>
                  <a:prstClr val="black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从句层</a:t>
            </a:r>
            <a:r>
              <a:rPr lang="en-US" altLang="zh-CN" sz="2800" b="1" dirty="0">
                <a:solidFill>
                  <a:prstClr val="black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1: </a:t>
            </a: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that begging calls have evolved </a:t>
            </a:r>
            <a:r>
              <a:rPr lang="en-US" altLang="zh-CN" sz="28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properties—</a:t>
            </a:r>
            <a:r>
              <a:rPr lang="zh-CN" altLang="en-US" sz="28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同从</a:t>
            </a:r>
            <a:endParaRPr lang="en-US" altLang="zh-CN" sz="2800" b="1" dirty="0">
              <a:solidFill>
                <a:prstClr val="black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zh-CN" altLang="en-US" sz="2800" b="1" dirty="0">
                <a:solidFill>
                  <a:prstClr val="black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从句层</a:t>
            </a:r>
            <a:r>
              <a:rPr lang="en-US" altLang="zh-CN" sz="2800" b="1" dirty="0">
                <a:solidFill>
                  <a:prstClr val="black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2: </a:t>
            </a: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that reduce their potential for attracting </a:t>
            </a:r>
            <a:r>
              <a:rPr lang="en-US" altLang="zh-CN" sz="28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predators—</a:t>
            </a:r>
            <a:r>
              <a:rPr lang="zh-CN" altLang="en-US" sz="28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定从</a:t>
            </a:r>
            <a:endParaRPr lang="en-US" altLang="zh-CN" sz="2800" b="1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zh-CN" altLang="en-US" sz="2800" b="1" dirty="0" smtClean="0">
                <a:solidFill>
                  <a:prstClr val="black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从句</a:t>
            </a:r>
            <a:r>
              <a:rPr lang="zh-CN" altLang="en-US" sz="2800" b="1" dirty="0">
                <a:solidFill>
                  <a:prstClr val="black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层</a:t>
            </a:r>
            <a:r>
              <a:rPr lang="en-US" altLang="zh-CN" sz="2800" b="1" dirty="0" smtClean="0">
                <a:solidFill>
                  <a:prstClr val="black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3: </a:t>
            </a: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baby birds of species should produce softer begging signals of higher </a:t>
            </a:r>
            <a:r>
              <a:rPr lang="en-US" altLang="zh-CN" sz="28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frequency—</a:t>
            </a:r>
            <a:r>
              <a:rPr lang="zh-CN" altLang="en-US" sz="28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同从</a:t>
            </a:r>
            <a:endParaRPr lang="en-US" altLang="zh-CN" sz="2800" b="1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zh-CN" altLang="en-US" sz="2800" b="1" dirty="0" smtClean="0">
                <a:solidFill>
                  <a:prstClr val="black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从句层</a:t>
            </a:r>
            <a:r>
              <a:rPr lang="en-US" altLang="zh-CN" sz="2800" b="1" dirty="0" smtClean="0">
                <a:solidFill>
                  <a:prstClr val="black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4: </a:t>
            </a: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that experience high rates of nest </a:t>
            </a:r>
            <a:r>
              <a:rPr lang="en-US" altLang="zh-CN" sz="28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predation—</a:t>
            </a:r>
            <a:r>
              <a:rPr lang="zh-CN" altLang="en-US" sz="28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定从</a:t>
            </a:r>
            <a:endParaRPr lang="en-US" altLang="zh-CN" sz="2800" b="1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zh-CN" altLang="en-US" sz="2800" b="1" dirty="0" smtClean="0">
                <a:solidFill>
                  <a:prstClr val="black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从句层</a:t>
            </a:r>
            <a:r>
              <a:rPr lang="en-US" altLang="zh-CN" sz="2800" b="1" dirty="0" smtClean="0">
                <a:solidFill>
                  <a:prstClr val="black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5: </a:t>
            </a: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than nestlings of other species less often victimized by nest </a:t>
            </a:r>
            <a:r>
              <a:rPr lang="en-US" altLang="zh-CN" sz="28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predators—</a:t>
            </a:r>
            <a:r>
              <a:rPr lang="zh-CN" altLang="en-US" sz="28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状从</a:t>
            </a:r>
            <a:endParaRPr lang="zh-CN" altLang="en-US" sz="2800" b="1" dirty="0">
              <a:solidFill>
                <a:prstClr val="black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6342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763000" cy="533400"/>
          </a:xfrm>
        </p:spPr>
        <p:txBody>
          <a:bodyPr>
            <a:normAutofit fontScale="90000"/>
          </a:bodyPr>
          <a:lstStyle/>
          <a:p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句子核心能力</a:t>
            </a:r>
            <a:endParaRPr lang="zh-CN" altLang="en-US" dirty="0"/>
          </a:p>
        </p:txBody>
      </p:sp>
      <p:graphicFrame>
        <p:nvGraphicFramePr>
          <p:cNvPr id="5" name="图示 4"/>
          <p:cNvGraphicFramePr/>
          <p:nvPr>
            <p:extLst>
              <p:ext uri="{D42A27DB-BD31-4B8C-83A1-F6EECF244321}">
                <p14:modId xmlns:p14="http://schemas.microsoft.com/office/powerpoint/2010/main" val="3383881704"/>
              </p:ext>
            </p:extLst>
          </p:nvPr>
        </p:nvGraphicFramePr>
        <p:xfrm>
          <a:off x="228600" y="1066800"/>
          <a:ext cx="6172200" cy="167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图示 5"/>
          <p:cNvGraphicFramePr/>
          <p:nvPr>
            <p:extLst>
              <p:ext uri="{D42A27DB-BD31-4B8C-83A1-F6EECF244321}">
                <p14:modId xmlns:p14="http://schemas.microsoft.com/office/powerpoint/2010/main" val="1648726349"/>
              </p:ext>
            </p:extLst>
          </p:nvPr>
        </p:nvGraphicFramePr>
        <p:xfrm>
          <a:off x="228600" y="3276600"/>
          <a:ext cx="6172200" cy="167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加号 7"/>
          <p:cNvSpPr/>
          <p:nvPr/>
        </p:nvSpPr>
        <p:spPr>
          <a:xfrm>
            <a:off x="5943600" y="2133600"/>
            <a:ext cx="1752600" cy="1623953"/>
          </a:xfrm>
          <a:prstGeom prst="mathPlu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" name="组合 2"/>
          <p:cNvGrpSpPr/>
          <p:nvPr/>
        </p:nvGrpSpPr>
        <p:grpSpPr>
          <a:xfrm>
            <a:off x="7543800" y="1643919"/>
            <a:ext cx="1447800" cy="2603313"/>
            <a:chOff x="7543800" y="3790950"/>
            <a:chExt cx="1295400" cy="2155355"/>
          </a:xfrm>
        </p:grpSpPr>
        <p:sp>
          <p:nvSpPr>
            <p:cNvPr id="9" name="圆角矩形 8"/>
            <p:cNvSpPr/>
            <p:nvPr/>
          </p:nvSpPr>
          <p:spPr>
            <a:xfrm>
              <a:off x="7543800" y="3790950"/>
              <a:ext cx="1295400" cy="21336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828271" y="3831326"/>
              <a:ext cx="733926" cy="21149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3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简单句</a:t>
              </a:r>
              <a:r>
                <a:rPr lang="zh-CN" altLang="en-US" sz="3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理解</a:t>
              </a:r>
              <a:endPara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" name="椭圆 3"/>
          <p:cNvSpPr/>
          <p:nvPr/>
        </p:nvSpPr>
        <p:spPr>
          <a:xfrm>
            <a:off x="5562600" y="3657600"/>
            <a:ext cx="838200" cy="99059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4682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6" grpId="0">
        <p:bldAsOne/>
      </p:bldGraphic>
      <p:bldP spid="8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95300" y="685800"/>
            <a:ext cx="8229600" cy="5486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CN" altLang="en-US" sz="2800" b="1" dirty="0" smtClean="0"/>
              <a:t>定语后置</a:t>
            </a:r>
            <a:endParaRPr lang="en-US" altLang="zh-CN" sz="2800" b="1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zh-CN" altLang="zh-CN" sz="2800" b="1" dirty="0"/>
              <a:t>处理方法：位于名词</a:t>
            </a:r>
            <a:r>
              <a:rPr lang="zh-CN" altLang="zh-CN" sz="2800" b="1" dirty="0" smtClean="0"/>
              <a:t>前</a:t>
            </a:r>
            <a:endParaRPr lang="en-US" altLang="zh-CN" sz="2800" b="1" dirty="0" smtClean="0"/>
          </a:p>
          <a:p>
            <a:pPr algn="just">
              <a:lnSpc>
                <a:spcPct val="150000"/>
              </a:lnSpc>
            </a:pP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The reduction of vegetation typically results in the loss of the soil's ability to absorb substantial quantities of water </a:t>
            </a:r>
          </a:p>
          <a:p>
            <a:pPr algn="just">
              <a:lnSpc>
                <a:spcPct val="150000"/>
              </a:lnSpc>
            </a:pP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The reduction </a:t>
            </a:r>
            <a:r>
              <a:rPr lang="en-US" altLang="zh-CN" sz="2800" b="1" i="1" u="sng" dirty="0">
                <a:solidFill>
                  <a:srgbClr val="FF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of vegetation </a:t>
            </a: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typically results in the loss </a:t>
            </a:r>
            <a:r>
              <a:rPr lang="en-US" altLang="zh-CN" sz="2800" b="1" i="1" u="sng" dirty="0">
                <a:solidFill>
                  <a:srgbClr val="FF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of the soil's ability </a:t>
            </a:r>
            <a:r>
              <a:rPr lang="en-US" altLang="zh-CN" sz="2800" b="1" i="1" u="sng" dirty="0">
                <a:solidFill>
                  <a:srgbClr val="0070C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to absorb substantial quantities of water </a:t>
            </a:r>
          </a:p>
          <a:p>
            <a:pPr algn="just">
              <a:lnSpc>
                <a:spcPct val="150000"/>
              </a:lnSpc>
            </a:pPr>
            <a:endParaRPr lang="zh-CN" altLang="zh-CN" sz="28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zh-CN" altLang="zh-CN" dirty="0"/>
          </a:p>
          <a:p>
            <a:pPr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28600" y="76200"/>
            <a:ext cx="8763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辅助成分意群划分</a:t>
            </a: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572211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95300" y="685800"/>
            <a:ext cx="8229600" cy="5486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CN" altLang="en-US" b="1" dirty="0" smtClean="0"/>
              <a:t>定语后置</a:t>
            </a:r>
            <a:endParaRPr lang="en-US" altLang="zh-CN" b="1" dirty="0" smtClean="0"/>
          </a:p>
          <a:p>
            <a:pPr algn="just">
              <a:lnSpc>
                <a:spcPct val="150000"/>
              </a:lnSpc>
            </a:pPr>
            <a:r>
              <a:rPr lang="en-US" altLang="zh-CN" sz="28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In </a:t>
            </a: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classic research Paul Ekman took photographs </a:t>
            </a:r>
            <a:r>
              <a:rPr lang="en-US" altLang="zh-CN" sz="2800" b="1" i="1" u="sng" dirty="0">
                <a:solidFill>
                  <a:srgbClr val="0000FF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of people exhibiting the emotions </a:t>
            </a:r>
            <a:r>
              <a:rPr lang="en-US" altLang="zh-CN" sz="2800" b="1" i="1" u="sng" dirty="0">
                <a:solidFill>
                  <a:srgbClr val="C0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of anger, disgust, fear, happiness, and sadness</a:t>
            </a:r>
            <a:endParaRPr lang="zh-CN" altLang="zh-CN" sz="2800" b="1" i="1" u="sng" dirty="0">
              <a:solidFill>
                <a:srgbClr val="C00000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zh-CN" altLang="zh-CN" dirty="0"/>
          </a:p>
          <a:p>
            <a:pPr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28600" y="76200"/>
            <a:ext cx="8763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辅助成分意群划分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749347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95300" y="685800"/>
            <a:ext cx="8229600" cy="54864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b="1" dirty="0" smtClean="0"/>
              <a:t>2.  </a:t>
            </a:r>
            <a:r>
              <a:rPr lang="zh-CN" altLang="en-US" b="1" dirty="0" smtClean="0"/>
              <a:t>同位语</a:t>
            </a:r>
            <a:endParaRPr lang="en-US" altLang="zh-CN" b="1" dirty="0" smtClean="0"/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zh-CN" sz="2800" b="1" dirty="0" smtClean="0"/>
              <a:t>处理</a:t>
            </a:r>
            <a:r>
              <a:rPr lang="zh-CN" altLang="zh-CN" sz="2800" b="1" dirty="0"/>
              <a:t>方法：与名词合并</a:t>
            </a:r>
            <a:r>
              <a:rPr lang="zh-CN" altLang="zh-CN" sz="2800" b="1" dirty="0" smtClean="0"/>
              <a:t>理解</a:t>
            </a:r>
            <a:endParaRPr lang="en-US" altLang="zh-CN" sz="2800" b="1" dirty="0" smtClean="0"/>
          </a:p>
          <a:p>
            <a:pPr lvl="0">
              <a:lnSpc>
                <a:spcPct val="150000"/>
              </a:lnSpc>
            </a:pP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London, the capital of Great Britain, lies astride the Thames in South Central England.</a:t>
            </a:r>
            <a:endParaRPr lang="zh-CN" altLang="zh-CN" sz="2800" b="1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lvl="0" algn="just">
              <a:lnSpc>
                <a:spcPct val="150000"/>
              </a:lnSpc>
            </a:pP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London, </a:t>
            </a:r>
            <a:r>
              <a:rPr lang="en-US" altLang="zh-CN" sz="2800" b="1" i="1" u="sng" dirty="0">
                <a:solidFill>
                  <a:srgbClr val="FF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the capital of Great Britain</a:t>
            </a: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, lies astride the Thames in South Central England.</a:t>
            </a:r>
            <a:endParaRPr lang="zh-CN" altLang="zh-CN" sz="2800" b="1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just">
              <a:lnSpc>
                <a:spcPct val="150000"/>
              </a:lnSpc>
            </a:pPr>
            <a:endParaRPr lang="zh-CN" altLang="zh-CN" sz="2800" b="1" i="1" dirty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zh-CN" altLang="zh-CN" dirty="0"/>
          </a:p>
          <a:p>
            <a:pPr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28600" y="76200"/>
            <a:ext cx="8763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辅助成分意群划分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77048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95300" y="685800"/>
            <a:ext cx="8229600" cy="54864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b="1" dirty="0" smtClean="0"/>
              <a:t>2.  </a:t>
            </a:r>
            <a:r>
              <a:rPr lang="zh-CN" altLang="en-US" b="1" dirty="0" smtClean="0"/>
              <a:t>同位语</a:t>
            </a:r>
            <a:endParaRPr lang="en-US" altLang="zh-CN" b="1" dirty="0" smtClean="0"/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zh-CN" sz="2800" b="1" dirty="0" smtClean="0"/>
              <a:t>处理</a:t>
            </a:r>
            <a:r>
              <a:rPr lang="zh-CN" altLang="zh-CN" sz="2800" b="1" dirty="0"/>
              <a:t>方法：与名词合并</a:t>
            </a:r>
            <a:r>
              <a:rPr lang="zh-CN" altLang="zh-CN" sz="2800" b="1" dirty="0" smtClean="0"/>
              <a:t>理解</a:t>
            </a:r>
            <a:endParaRPr lang="en-US" altLang="zh-CN" sz="2800" b="1" dirty="0" smtClean="0"/>
          </a:p>
          <a:p>
            <a:pPr lvl="0" algn="just">
              <a:lnSpc>
                <a:spcPct val="150000"/>
              </a:lnSpc>
            </a:pPr>
            <a:r>
              <a:rPr lang="en-US" altLang="zh-CN" sz="28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The </a:t>
            </a: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whale retained a tail and lacked a fluke, </a:t>
            </a:r>
            <a:r>
              <a:rPr lang="en-US" altLang="zh-CN" sz="2800" b="1" i="1" u="sng" dirty="0">
                <a:solidFill>
                  <a:srgbClr val="FF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the major means of locomotion in modern cetaceans</a:t>
            </a:r>
            <a:endParaRPr lang="zh-CN" altLang="zh-CN" sz="2800" b="1" i="1" u="sng" dirty="0">
              <a:solidFill>
                <a:srgbClr val="FF0000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just">
              <a:lnSpc>
                <a:spcPct val="150000"/>
              </a:lnSpc>
            </a:pPr>
            <a:endParaRPr lang="zh-CN" altLang="zh-CN" sz="2800" b="1" i="1" dirty="0">
              <a:solidFill>
                <a:srgbClr val="0000FF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zh-CN" altLang="zh-CN" dirty="0"/>
          </a:p>
          <a:p>
            <a:pPr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28600" y="76200"/>
            <a:ext cx="8763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辅助成分意群划分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54042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2027</TotalTime>
  <Words>1650</Words>
  <Application>Microsoft Macintosh PowerPoint</Application>
  <PresentationFormat>全屏显示(4:3)</PresentationFormat>
  <Paragraphs>263</Paragraphs>
  <Slides>42</Slides>
  <Notes>42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42</vt:i4>
      </vt:variant>
    </vt:vector>
  </HeadingPairs>
  <TitlesOfParts>
    <vt:vector size="53" baseType="lpstr">
      <vt:lpstr>Arial</vt:lpstr>
      <vt:lpstr>Arial Unicode MS</vt:lpstr>
      <vt:lpstr>Calibri</vt:lpstr>
      <vt:lpstr>Georgia</vt:lpstr>
      <vt:lpstr>PMingLiU</vt:lpstr>
      <vt:lpstr>Times New Roman</vt:lpstr>
      <vt:lpstr>Wingdings</vt:lpstr>
      <vt:lpstr>方正姚体</vt:lpstr>
      <vt:lpstr>宋体</vt:lpstr>
      <vt:lpstr>微软雅黑</vt:lpstr>
      <vt:lpstr>Office 主题​​</vt:lpstr>
      <vt:lpstr>PowerPoint 演示文稿</vt:lpstr>
      <vt:lpstr>  句子核心能力  </vt:lpstr>
      <vt:lpstr>句子核心能力</vt:lpstr>
      <vt:lpstr>句子核心能力</vt:lpstr>
      <vt:lpstr>句子核心能力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eclipsed</Company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Big Question?</dc:title>
  <dc:creator>eclipse</dc:creator>
  <cp:lastModifiedBy>刘成龙</cp:lastModifiedBy>
  <cp:revision>172</cp:revision>
  <dcterms:created xsi:type="dcterms:W3CDTF">2003-09-29T14:19:27Z</dcterms:created>
  <dcterms:modified xsi:type="dcterms:W3CDTF">2017-02-02T00:53:29Z</dcterms:modified>
</cp:coreProperties>
</file>