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/>
              <a:t>阿朵发发违法的首发得分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WPS 演示</Application>
  <PresentationFormat>宽屏</PresentationFormat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Arial Unicode MS</vt:lpstr>
      <vt:lpstr>Calibri Light</vt:lpstr>
      <vt:lpstr>Calibri</vt:lpstr>
      <vt:lpstr>微软雅黑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陈杰</dc:creator>
  <cp:lastModifiedBy>陈杰</cp:lastModifiedBy>
  <cp:revision>2</cp:revision>
  <dcterms:created xsi:type="dcterms:W3CDTF">2015-05-05T08:02:00Z</dcterms:created>
  <dcterms:modified xsi:type="dcterms:W3CDTF">2017-09-19T06:57:40Z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2052-10.1.0.6748</vt:lpwstr>
  </property>
</Properties>
</file>