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滴答滴答滴答滴答滴答滴答滴答的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Office 主题</vt:lpstr>
      <vt:lpstr>阿朵发发违法的首发得分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陈杰</dc:creator>
  <cp:lastModifiedBy>陈杰</cp:lastModifiedBy>
  <cp:revision>3</cp:revision>
  <dcterms:created xsi:type="dcterms:W3CDTF">2015-05-05T08:02:00Z</dcterms:created>
  <dcterms:modified xsi:type="dcterms:W3CDTF">2017-09-19T06:58:32Z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