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微信图片_201707201251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86405" y="738505"/>
            <a:ext cx="6218555" cy="53803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jie chen</dc:creator>
  <cp:lastModifiedBy>陈杰</cp:lastModifiedBy>
  <cp:revision>2</cp:revision>
  <dcterms:created xsi:type="dcterms:W3CDTF">2015-05-05T08:02:00Z</dcterms:created>
  <dcterms:modified xsi:type="dcterms:W3CDTF">2017-10-18T02:54:14Z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