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148442"/>
          <c:y val="0.0684597"/>
          <c:w val="0.811253"/>
          <c:h val="0.82213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区域 1</c:v>
                </c:pt>
              </c:strCache>
            </c:strRef>
          </c:tx>
          <c:spPr>
            <a:solidFill>
              <a:srgbClr val="808785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effectLst>
                      <a:outerShdw sx="100000" sy="100000" kx="0" ky="0" algn="tl" rotWithShape="1" blurRad="190500" dist="25400" dir="5400000">
                        <a:srgbClr val="363636">
                          <a:alpha val="50000"/>
                        </a:srgbClr>
                      </a:outerShdw>
                    </a:effectLst>
                    <a:latin typeface="Gill Sans Light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四月</c:v>
                </c:pt>
                <c:pt idx="1">
                  <c:v>五月</c:v>
                </c:pt>
                <c:pt idx="2">
                  <c:v>六月</c:v>
                </c:pt>
                <c:pt idx="3">
                  <c:v>七月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27.000000</c:v>
                </c:pt>
                <c:pt idx="1">
                  <c:v>36.000000</c:v>
                </c:pt>
                <c:pt idx="2">
                  <c:v>63.000000</c:v>
                </c:pt>
                <c:pt idx="3">
                  <c:v>143.000000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区域 2</c:v>
                </c:pt>
              </c:strCache>
            </c:strRef>
          </c:tx>
          <c:spPr>
            <a:solidFill>
              <a:srgbClr val="AB180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effectLst>
                      <a:outerShdw sx="100000" sy="100000" kx="0" ky="0" algn="tl" rotWithShape="1" blurRad="190500" dist="25400" dir="5400000">
                        <a:srgbClr val="363636">
                          <a:alpha val="50000"/>
                        </a:srgbClr>
                      </a:outerShdw>
                    </a:effectLst>
                    <a:latin typeface="Gill Sans Light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四月</c:v>
                </c:pt>
                <c:pt idx="1">
                  <c:v>五月</c:v>
                </c:pt>
                <c:pt idx="2">
                  <c:v>六月</c:v>
                </c:pt>
                <c:pt idx="3">
                  <c:v>七月</c:v>
                </c:pt>
              </c:strCache>
            </c:strRef>
          </c:cat>
          <c:val>
            <c:numRef>
              <c:f>Sheet1!$B$3:$E$3</c:f>
              <c:numCache>
                <c:ptCount val="4"/>
                <c:pt idx="0">
                  <c:v>55.000000</c:v>
                </c:pt>
                <c:pt idx="1">
                  <c:v>43.000000</c:v>
                </c:pt>
                <c:pt idx="2">
                  <c:v>80.000000</c:v>
                </c:pt>
                <c:pt idx="3">
                  <c:v>48.000000</c:v>
                </c:pt>
              </c:numCache>
            </c:numRef>
          </c:val>
        </c:ser>
        <c:gapWidth val="40"/>
        <c:overlap val="10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8A8B89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b"/>
        <c:majorGridlines>
          <c:spPr>
            <a:ln w="12700" cap="flat">
              <a:solidFill>
                <a:srgbClr val="8A8B89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2"/>
        <c:crosses val="autoZero"/>
        <c:crossBetween val="between"/>
        <c:majorUnit val="50"/>
        <c:minorUnit val="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文本"/>
          <p:cNvSpPr/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pPr/>
            <a:r>
              <a:t>标题文本</a:t>
            </a:r>
          </a:p>
        </p:txBody>
      </p:sp>
      <p:sp>
        <p:nvSpPr>
          <p:cNvPr id="12" name="正文级别 1…"/>
          <p:cNvSpPr/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270000" y="5689600"/>
            <a:ext cx="10464800" cy="5080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在此键入引文。”"/>
          <p:cNvSpPr/>
          <p:nvPr>
            <p:ph type="body" sz="quarter" idx="14"/>
          </p:nvPr>
        </p:nvSpPr>
        <p:spPr>
          <a:xfrm>
            <a:off x="1270000" y="4089400"/>
            <a:ext cx="10464800" cy="774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“在此键入引文。”</a:t>
            </a:r>
          </a:p>
        </p:txBody>
      </p:sp>
      <p:sp>
        <p:nvSpPr>
          <p:cNvPr id="95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图像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图像"/>
          <p:cNvSpPr/>
          <p:nvPr>
            <p:ph type="pic" idx="13"/>
          </p:nvPr>
        </p:nvSpPr>
        <p:spPr>
          <a:xfrm>
            <a:off x="1346200" y="520700"/>
            <a:ext cx="10388600" cy="5860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标题文本"/>
          <p:cNvSpPr/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22" name="正文级别 1…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文本"/>
          <p:cNvSpPr/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31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图像"/>
          <p:cNvSpPr/>
          <p:nvPr>
            <p:ph type="pic" sz="half" idx="13"/>
          </p:nvPr>
        </p:nvSpPr>
        <p:spPr>
          <a:xfrm>
            <a:off x="6705600" y="609600"/>
            <a:ext cx="5359400" cy="775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标题文本"/>
          <p:cNvSpPr/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pPr/>
            <a:r>
              <a:t>标题文本</a:t>
            </a:r>
          </a:p>
        </p:txBody>
      </p:sp>
      <p:sp>
        <p:nvSpPr>
          <p:cNvPr id="40" name="正文级别 1…"/>
          <p:cNvSpPr/>
          <p:nvPr>
            <p:ph type="body" sz="quarter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文本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49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标题文本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57" name="正文级别 1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图像"/>
          <p:cNvSpPr/>
          <p:nvPr>
            <p:ph type="pic" sz="half" idx="13"/>
          </p:nvPr>
        </p:nvSpPr>
        <p:spPr>
          <a:xfrm>
            <a:off x="6870700" y="2781300"/>
            <a:ext cx="5283200" cy="618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标题文本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67" name="正文级别 1…"/>
          <p:cNvSpPr/>
          <p:nvPr>
            <p:ph type="body" sz="half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正文级别 1…"/>
          <p:cNvSpPr/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图像"/>
          <p:cNvSpPr/>
          <p:nvPr>
            <p:ph type="pic" sz="quarter" idx="13"/>
          </p:nvPr>
        </p:nvSpPr>
        <p:spPr>
          <a:xfrm>
            <a:off x="6654800" y="5029200"/>
            <a:ext cx="5803900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图像"/>
          <p:cNvSpPr/>
          <p:nvPr>
            <p:ph type="pic" sz="quarter" idx="14"/>
          </p:nvPr>
        </p:nvSpPr>
        <p:spPr>
          <a:xfrm>
            <a:off x="6664613" y="508000"/>
            <a:ext cx="5803901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图像"/>
          <p:cNvSpPr/>
          <p:nvPr>
            <p:ph type="pic" idx="15"/>
          </p:nvPr>
        </p:nvSpPr>
        <p:spPr>
          <a:xfrm>
            <a:off x="533400" y="508000"/>
            <a:ext cx="580823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幻灯片编号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文本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标题文本</a:t>
            </a:r>
          </a:p>
        </p:txBody>
      </p:sp>
      <p:sp>
        <p:nvSpPr>
          <p:cNvPr id="3" name="正文级别 1…"/>
          <p:cNvSpPr/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幻灯片编号"/>
          <p:cNvSpPr/>
          <p:nvPr>
            <p:ph type="sldNum" sz="quarter" idx="2"/>
          </p:nvPr>
        </p:nvSpPr>
        <p:spPr>
          <a:xfrm>
            <a:off x="6324599" y="9270999"/>
            <a:ext cx="342901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431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863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295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1727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1590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2590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022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3454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3886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ST公开课测试PPT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BST公开课测试PPT</a:t>
            </a:r>
          </a:p>
        </p:txBody>
      </p:sp>
      <p:sp>
        <p:nvSpPr>
          <p:cNvPr id="120" name="2018年1月份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2018年1月份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BST公开课测试PP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BST公开课测试PPT</a:t>
            </a:r>
          </a:p>
        </p:txBody>
      </p:sp>
      <p:sp>
        <p:nvSpPr>
          <p:cNvPr id="123" name="目录1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目录1</a:t>
            </a:r>
          </a:p>
          <a:p>
            <a:pPr/>
            <a:r>
              <a:t>目录2</a:t>
            </a:r>
          </a:p>
          <a:p>
            <a:pPr/>
            <a:r>
              <a:t>目录3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BST公开课测试PP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BST公开课测试PPT</a:t>
            </a:r>
          </a:p>
        </p:txBody>
      </p:sp>
      <p:graphicFrame>
        <p:nvGraphicFramePr>
          <p:cNvPr id="126" name="二维堆叠条形图"/>
          <p:cNvGraphicFramePr/>
          <p:nvPr/>
        </p:nvGraphicFramePr>
        <p:xfrm>
          <a:off x="3272569" y="2832100"/>
          <a:ext cx="5829301" cy="51943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BST公开课测试PP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BST公开课测试PPT</a:t>
            </a:r>
          </a:p>
        </p:txBody>
      </p:sp>
      <p:graphicFrame>
        <p:nvGraphicFramePr>
          <p:cNvPr id="129" name="表格"/>
          <p:cNvGraphicFramePr/>
          <p:nvPr/>
        </p:nvGraphicFramePr>
        <p:xfrm>
          <a:off x="2548929" y="2641600"/>
          <a:ext cx="7919642" cy="62992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{4C3C2611-4C71-4FC5-86AE-919BDF0F9419}</a:tableStyleId>
              </a:tblPr>
              <a:tblGrid>
                <a:gridCol w="1317823"/>
                <a:gridCol w="1317823"/>
                <a:gridCol w="1317823"/>
                <a:gridCol w="1317823"/>
                <a:gridCol w="1317823"/>
                <a:gridCol w="1317823"/>
              </a:tblGrid>
              <a:tr h="104775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F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04775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4775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4775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4775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4775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30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BST公开课测试PP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BST公开课测试PPT</a:t>
            </a:r>
          </a:p>
        </p:txBody>
      </p:sp>
      <p:sp>
        <p:nvSpPr>
          <p:cNvPr id="132" name="Thank U"/>
          <p:cNvSpPr/>
          <p:nvPr/>
        </p:nvSpPr>
        <p:spPr>
          <a:xfrm>
            <a:off x="4129186" y="3860799"/>
            <a:ext cx="4746428" cy="203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600">
                <a:solidFill>
                  <a:srgbClr val="EE2993"/>
                </a:solidFill>
                <a:latin typeface="Apple Chancery"/>
                <a:ea typeface="Apple Chancery"/>
                <a:cs typeface="Apple Chancery"/>
                <a:sym typeface="Apple Chancery"/>
              </a:defRPr>
            </a:lvl1pPr>
          </a:lstStyle>
          <a:p>
            <a:pPr/>
            <a:r>
              <a:t>Thank 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