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49AFF7-59E7-4F99-9279-8AB8C126E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2749CE9-29E7-4CFE-883F-B897EFA142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DC89140-29F9-41FE-B6B4-A3269DB29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7A397-BCC7-42B8-BA35-26982C036CE1}" type="datetimeFigureOut">
              <a:rPr lang="zh-CN" altLang="en-US" smtClean="0"/>
              <a:t>2018/4/27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774085D-50FF-4A88-AD3B-DE7E2ABE6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28596B9-6D82-464C-B849-2463621E0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1CC68-BB46-4AA6-96CA-AAEEF865D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4633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6C68F6-27A8-442B-A731-71C81ED3F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A858FA3-7943-4514-90FE-6F07227E67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7AB9197-79BA-4921-9F30-CDEF73AEA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7A397-BCC7-42B8-BA35-26982C036CE1}" type="datetimeFigureOut">
              <a:rPr lang="zh-CN" altLang="en-US" smtClean="0"/>
              <a:t>2018/4/27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B8A56E4-D33D-48F8-8107-E13EA50B0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5211F05-71CB-4C49-9BEB-33191A534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1CC68-BB46-4AA6-96CA-AAEEF865D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3251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D41B5C1-6669-4502-8336-CAACDB13B8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C98B17B-5184-4DE5-AB62-7D8BB6DAAA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3004325-1FB2-4444-8DDC-7FB907B9A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7A397-BCC7-42B8-BA35-26982C036CE1}" type="datetimeFigureOut">
              <a:rPr lang="zh-CN" altLang="en-US" smtClean="0"/>
              <a:t>2018/4/27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F8CD127-4665-4C92-9CBF-F0F30D282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5D78A4A-5AC3-45DB-B009-9DF0A3F37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1CC68-BB46-4AA6-96CA-AAEEF865D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4330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EB2F39-A2E5-4039-9B1D-E3A8828FE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BAAF268-CD73-4FA6-A467-FE315F85B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98F1426-B8D2-423F-AD27-F93B1EA2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7A397-BCC7-42B8-BA35-26982C036CE1}" type="datetimeFigureOut">
              <a:rPr lang="zh-CN" altLang="en-US" smtClean="0"/>
              <a:t>2018/4/27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C54EA2A-5C1D-422F-8661-66B6BEE6B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2E57094-725E-43E2-9ECA-FC0D7AE43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1CC68-BB46-4AA6-96CA-AAEEF865D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353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3E85E2-61DD-4BA3-9000-54F584BAA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94EE1D8-AF40-4B33-AD8A-BA67C368B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AB1A996-C473-4026-A105-43B9FD627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7A397-BCC7-42B8-BA35-26982C036CE1}" type="datetimeFigureOut">
              <a:rPr lang="zh-CN" altLang="en-US" smtClean="0"/>
              <a:t>2018/4/27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EF6E73F-F9D2-4B13-813E-33DE0D893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5659856-68C5-41BF-890A-77A728E59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1CC68-BB46-4AA6-96CA-AAEEF865D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2417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033AB1-06D9-4BD1-9007-6763FCC18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9135DE-9200-417E-808F-35B75471B8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EFA4348-CADE-44E0-B652-BF205125B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1FD8BA3-D39F-40D2-B076-F774BC127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7A397-BCC7-42B8-BA35-26982C036CE1}" type="datetimeFigureOut">
              <a:rPr lang="zh-CN" altLang="en-US" smtClean="0"/>
              <a:t>2018/4/27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D40D3C5-D982-4260-8C93-827266F02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3B241EC-7CDC-42BB-9BFC-D97528196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1CC68-BB46-4AA6-96CA-AAEEF865D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7226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2F8DDE-CF1B-4BF9-A8A0-21CB9168B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B7769C0-14BE-4E35-9854-6F7C8939D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BA8688B-47B9-43FA-941D-123C0543CE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FFD8421-6B2C-40AE-BA6C-82CFF3110B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DDAE708-6FD7-4FAD-95B5-DFC3C4F58B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07E7659-E832-4C8E-9D89-3E1B17DF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7A397-BCC7-42B8-BA35-26982C036CE1}" type="datetimeFigureOut">
              <a:rPr lang="zh-CN" altLang="en-US" smtClean="0"/>
              <a:t>2018/4/27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766D18A-4ED0-4426-8D86-3417489B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E2B798B-B799-4603-A6C6-9A088FD35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1CC68-BB46-4AA6-96CA-AAEEF865D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9366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036BB3-0450-4F41-B66E-CFDBB99F9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C8AECE2-CEB7-4F70-8C34-00495982E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7A397-BCC7-42B8-BA35-26982C036CE1}" type="datetimeFigureOut">
              <a:rPr lang="zh-CN" altLang="en-US" smtClean="0"/>
              <a:t>2018/4/27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D0524E6-94DA-4DB6-8EF5-745920F4E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3C0683F-0BF2-4F76-8A16-0956082B3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1CC68-BB46-4AA6-96CA-AAEEF865D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4485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1D1721A-348A-44BC-BE70-D869E0481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7A397-BCC7-42B8-BA35-26982C036CE1}" type="datetimeFigureOut">
              <a:rPr lang="zh-CN" altLang="en-US" smtClean="0"/>
              <a:t>2018/4/27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CE16D25-5D83-47ED-9376-7BEEB29C6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3B96663-98C3-4EB6-A1EA-F5589D2FD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1CC68-BB46-4AA6-96CA-AAEEF865D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6545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6EBA72-B71D-4E42-9894-90F1E2E79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D5DA476-7268-4DFD-8A0D-F2DB46F57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A99B41F-9E95-4738-B4DE-EC01986059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FF39E23-31F3-4B15-8972-19EC92CC5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7A397-BCC7-42B8-BA35-26982C036CE1}" type="datetimeFigureOut">
              <a:rPr lang="zh-CN" altLang="en-US" smtClean="0"/>
              <a:t>2018/4/27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3BFB216-099A-4278-BBE0-6A367F7C0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4970FCF-8AE1-4249-8377-5CF9F8F0D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1CC68-BB46-4AA6-96CA-AAEEF865D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4880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877890-4502-4EED-9DDD-E40DF85BC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F6D8D97-1559-42F0-8F39-FB3D13A496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A2A53E1-41C4-4B9E-882D-C6D0CFAD8A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3839D0E-2E47-4265-A875-41FEBBE88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7A397-BCC7-42B8-BA35-26982C036CE1}" type="datetimeFigureOut">
              <a:rPr lang="zh-CN" altLang="en-US" smtClean="0"/>
              <a:t>2018/4/27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51BA61E-353B-4EA0-BA76-99D2099C2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33A811D-1C02-40DE-B9E2-770741A68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1CC68-BB46-4AA6-96CA-AAEEF865D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7703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EB75AF3-B023-4396-91D0-F6A061AF7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07D3BDA-BAC9-4C1B-A8E0-B12586DE2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9D1CE54-96B8-4381-82E7-0146498F37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7A397-BCC7-42B8-BA35-26982C036CE1}" type="datetimeFigureOut">
              <a:rPr lang="zh-CN" altLang="en-US" smtClean="0"/>
              <a:t>2018/4/27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D2167D3-81DE-4C15-BDA4-0E15EE63D3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365AB1-81AE-4991-86A0-DFFF0793FF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1CC68-BB46-4AA6-96CA-AAEEF865D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1434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01EDF81F-4B38-47F3-B378-C65AB0F72376}"/>
              </a:ext>
            </a:extLst>
          </p:cNvPr>
          <p:cNvSpPr txBox="1"/>
          <p:nvPr/>
        </p:nvSpPr>
        <p:spPr>
          <a:xfrm>
            <a:off x="1355035" y="914400"/>
            <a:ext cx="33097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Approach </a:t>
            </a:r>
            <a:r>
              <a:rPr lang="zh-CN" altLang="zh-CN" dirty="0"/>
              <a:t>接近</a:t>
            </a:r>
            <a:r>
              <a:rPr lang="en-US" altLang="zh-CN" dirty="0"/>
              <a:t> </a:t>
            </a:r>
          </a:p>
          <a:p>
            <a:r>
              <a:rPr lang="zh-CN" altLang="en-US" dirty="0"/>
              <a:t>修改意见：背景图不像学校，两张图片应该有明显的参照。</a:t>
            </a:r>
            <a:endParaRPr lang="en-US" altLang="zh-CN" dirty="0"/>
          </a:p>
          <a:p>
            <a:r>
              <a:rPr lang="zh-CN" altLang="en-US" dirty="0"/>
              <a:t>背景图参考  </a:t>
            </a:r>
            <a:endParaRPr lang="zh-CN" altLang="zh-CN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D808CFDF-23A4-4F0F-9DF5-37A2F71E24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843" y="318053"/>
            <a:ext cx="4823790" cy="4823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949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C4F29298-7C4B-45A2-8603-B8877BED49F9}"/>
              </a:ext>
            </a:extLst>
          </p:cNvPr>
          <p:cNvSpPr txBox="1"/>
          <p:nvPr/>
        </p:nvSpPr>
        <p:spPr>
          <a:xfrm>
            <a:off x="715617" y="901148"/>
            <a:ext cx="43599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Evil </a:t>
            </a:r>
            <a:r>
              <a:rPr lang="zh-CN" altLang="zh-CN" dirty="0"/>
              <a:t>邪恶</a:t>
            </a:r>
            <a:endParaRPr lang="en-US" altLang="zh-CN" dirty="0"/>
          </a:p>
          <a:p>
            <a:r>
              <a:rPr lang="zh-CN" altLang="en-US" dirty="0"/>
              <a:t>图片的影子恐怖一点，图中小人多一点。做惊恐状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BA2B6CF-E84A-491E-93E4-A92671366A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818" y="627024"/>
            <a:ext cx="3362077" cy="3314663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F86CBD99-846C-43ED-8640-4A3EE4553349}"/>
              </a:ext>
            </a:extLst>
          </p:cNvPr>
          <p:cNvSpPr txBox="1"/>
          <p:nvPr/>
        </p:nvSpPr>
        <p:spPr>
          <a:xfrm>
            <a:off x="7209183" y="3941687"/>
            <a:ext cx="3101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这种的影子才可以突出邪恶</a:t>
            </a:r>
          </a:p>
        </p:txBody>
      </p:sp>
    </p:spTree>
    <p:extLst>
      <p:ext uri="{BB962C8B-B14F-4D97-AF65-F5344CB8AC3E}">
        <p14:creationId xmlns:p14="http://schemas.microsoft.com/office/powerpoint/2010/main" val="2111530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008F2C86-1CB6-4868-90AC-13F8BE9396C9}"/>
              </a:ext>
            </a:extLst>
          </p:cNvPr>
          <p:cNvSpPr txBox="1"/>
          <p:nvPr/>
        </p:nvSpPr>
        <p:spPr>
          <a:xfrm>
            <a:off x="1060174" y="781878"/>
            <a:ext cx="46647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Experiment </a:t>
            </a:r>
            <a:r>
              <a:rPr lang="zh-CN" altLang="zh-CN" dirty="0"/>
              <a:t>实验</a:t>
            </a:r>
            <a:endParaRPr lang="en-US" altLang="zh-CN" dirty="0"/>
          </a:p>
          <a:p>
            <a:r>
              <a:rPr lang="zh-CN" altLang="en-US" dirty="0"/>
              <a:t>修改意见：乍一看像是一个人发现了一杯饮料。背景最好是个课堂。突出主题是在做实验。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702F4DF2-9B3B-4545-9721-4A29885DC8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7063" y="411106"/>
            <a:ext cx="4063391" cy="4028371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98F9C58D-06F6-454D-AD2F-D2D25B38F849}"/>
              </a:ext>
            </a:extLst>
          </p:cNvPr>
          <p:cNvSpPr txBox="1"/>
          <p:nvPr/>
        </p:nvSpPr>
        <p:spPr>
          <a:xfrm>
            <a:off x="8030821" y="4797286"/>
            <a:ext cx="1245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参考图片</a:t>
            </a:r>
          </a:p>
        </p:txBody>
      </p:sp>
    </p:spTree>
    <p:extLst>
      <p:ext uri="{BB962C8B-B14F-4D97-AF65-F5344CB8AC3E}">
        <p14:creationId xmlns:p14="http://schemas.microsoft.com/office/powerpoint/2010/main" val="2524743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FD3E049E-61E6-41EE-B265-9DFE7F597569}"/>
              </a:ext>
            </a:extLst>
          </p:cNvPr>
          <p:cNvSpPr/>
          <p:nvPr/>
        </p:nvSpPr>
        <p:spPr>
          <a:xfrm>
            <a:off x="862645" y="1017968"/>
            <a:ext cx="7571303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Kill </a:t>
            </a:r>
            <a:r>
              <a:rPr lang="zh-CN" altLang="zh-CN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杀死</a:t>
            </a:r>
            <a:endParaRPr lang="en-US" altLang="zh-CN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修改意见：第一张图苍蝇在乱飞，第二张再突出用苍蝇拍打死了苍蝇。</a:t>
            </a:r>
            <a:endParaRPr lang="en-US" altLang="zh-CN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dirty="0"/>
              <a:t>Laboratory </a:t>
            </a:r>
            <a:r>
              <a:rPr lang="zh-CN" altLang="zh-CN" dirty="0"/>
              <a:t>实验室</a:t>
            </a:r>
          </a:p>
          <a:p>
            <a:r>
              <a:rPr lang="zh-CN" altLang="en-US" dirty="0"/>
              <a:t>修改意见：图片没有突出实验室，人物无需重点突出</a:t>
            </a:r>
            <a:endParaRPr lang="en-US" altLang="zh-CN" dirty="0"/>
          </a:p>
          <a:p>
            <a:r>
              <a:rPr lang="en-US" altLang="zh-CN" dirty="0"/>
              <a:t>Noise </a:t>
            </a:r>
            <a:r>
              <a:rPr lang="zh-CN" altLang="zh-CN" dirty="0"/>
              <a:t>噪音</a:t>
            </a:r>
          </a:p>
          <a:p>
            <a:r>
              <a:rPr lang="zh-CN" altLang="en-US" dirty="0"/>
              <a:t>修改意见：第一张应为小孩哭闹的图片，第二张为人们承受噪音的图片。</a:t>
            </a:r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23304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DC73D527-421D-4F4F-9EE1-858C35C1BC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0351" y="1427921"/>
            <a:ext cx="4059405" cy="4002157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C785E653-363D-4B05-AC0F-723948789C7A}"/>
              </a:ext>
            </a:extLst>
          </p:cNvPr>
          <p:cNvSpPr/>
          <p:nvPr/>
        </p:nvSpPr>
        <p:spPr>
          <a:xfrm>
            <a:off x="209552" y="1243255"/>
            <a:ext cx="63707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Project</a:t>
            </a:r>
            <a:r>
              <a:rPr lang="zh-CN" altLang="zh-CN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项目</a:t>
            </a:r>
            <a:endParaRPr lang="en-US" altLang="zh-CN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zh-CN" altLang="en-US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修改意见：第一张图为两个人商议做某件事情，第二张图为粉刷匠在刷墙，第二张图要突出粉刷匠的身份。</a:t>
            </a:r>
            <a:endParaRPr lang="zh-CN" altLang="zh-CN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220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007A05C1-6E33-4924-8F20-4CC25F0C6390}"/>
              </a:ext>
            </a:extLst>
          </p:cNvPr>
          <p:cNvSpPr/>
          <p:nvPr/>
        </p:nvSpPr>
        <p:spPr>
          <a:xfrm>
            <a:off x="570746" y="1216751"/>
            <a:ext cx="49514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Scare </a:t>
            </a:r>
            <a:r>
              <a:rPr lang="zh-CN" altLang="zh-CN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吓坏</a:t>
            </a:r>
            <a:endParaRPr lang="en-US" altLang="zh-CN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zh-CN" altLang="en-US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修改意见：突出看到恐怖的东西。</a:t>
            </a:r>
            <a:endParaRPr lang="zh-CN" altLang="zh-CN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77FB547-844B-405C-ACED-ECFA53DD1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818" y="627024"/>
            <a:ext cx="3362077" cy="3314663"/>
          </a:xfrm>
          <a:prstGeom prst="rect">
            <a:avLst/>
          </a:prstGeom>
        </p:spPr>
      </p:pic>
      <p:sp>
        <p:nvSpPr>
          <p:cNvPr id="6" name="箭头: 右 5">
            <a:extLst>
              <a:ext uri="{FF2B5EF4-FFF2-40B4-BE49-F238E27FC236}">
                <a16:creationId xmlns:a16="http://schemas.microsoft.com/office/drawing/2014/main" id="{31AE4067-40D5-4F76-9A5C-C3281DF46435}"/>
              </a:ext>
            </a:extLst>
          </p:cNvPr>
          <p:cNvSpPr/>
          <p:nvPr/>
        </p:nvSpPr>
        <p:spPr>
          <a:xfrm>
            <a:off x="4068417" y="1863082"/>
            <a:ext cx="2888974" cy="1114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6598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186</Words>
  <Application>Microsoft Office PowerPoint</Application>
  <PresentationFormat>宽屏</PresentationFormat>
  <Paragraphs>20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等线</vt:lpstr>
      <vt:lpstr>等线 Light</vt:lpstr>
      <vt:lpstr>宋体</vt:lpstr>
      <vt:lpstr>Arial</vt:lpstr>
      <vt:lpstr>Calibri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229871792@qq.com</dc:creator>
  <cp:lastModifiedBy>229871792@qq.com</cp:lastModifiedBy>
  <cp:revision>12</cp:revision>
  <dcterms:created xsi:type="dcterms:W3CDTF">2018-04-27T02:41:17Z</dcterms:created>
  <dcterms:modified xsi:type="dcterms:W3CDTF">2018-04-27T06:36:21Z</dcterms:modified>
</cp:coreProperties>
</file>