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9AFF7-59E7-4F99-9279-8AB8C126E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749CE9-29E7-4CFE-883F-B897EFA14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C89140-29F9-41FE-B6B4-A3269DB2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74085D-50FF-4A88-AD3B-DE7E2ABE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8596B9-6D82-464C-B849-2463621E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63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6C68F6-27A8-442B-A731-71C81ED3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858FA3-7943-4514-90FE-6F07227E6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AB9197-79BA-4921-9F30-CDEF73AE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8A56E4-D33D-48F8-8107-E13EA50B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211F05-71CB-4C49-9BEB-33191A53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25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D41B5C1-6669-4502-8336-CAACDB13B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98B17B-5184-4DE5-AB62-7D8BB6DAA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004325-1FB2-4444-8DDC-7FB907B9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8CD127-4665-4C92-9CBF-F0F30D28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D78A4A-5AC3-45DB-B009-9DF0A3F3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3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B2F39-A2E5-4039-9B1D-E3A8828F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AAF268-CD73-4FA6-A467-FE315F85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8F1426-B8D2-423F-AD27-F93B1EA2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54EA2A-5C1D-422F-8661-66B6BEE6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E57094-725E-43E2-9ECA-FC0D7AE4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5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E85E2-61DD-4BA3-9000-54F584BA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4EE1D8-AF40-4B33-AD8A-BA67C368B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B1A996-C473-4026-A105-43B9FD62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F6E73F-F9D2-4B13-813E-33DE0D89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659856-68C5-41BF-890A-77A728E5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41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33AB1-06D9-4BD1-9007-6763FCC1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9135DE-9200-417E-808F-35B75471B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EFA4348-CADE-44E0-B652-BF205125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FD8BA3-D39F-40D2-B076-F774BC12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40D3C5-D982-4260-8C93-827266F0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B241EC-7CDC-42BB-9BFC-D9752819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22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F8DDE-CF1B-4BF9-A8A0-21CB9168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7769C0-14BE-4E35-9854-6F7C8939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A8688B-47B9-43FA-941D-123C0543C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FFD8421-6B2C-40AE-BA6C-82CFF3110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DAE708-6FD7-4FAD-95B5-DFC3C4F58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07E7659-E832-4C8E-9D89-3E1B17DF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66D18A-4ED0-4426-8D86-3417489B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2B798B-B799-4603-A6C6-9A088FD3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36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036BB3-0450-4F41-B66E-CFDBB99F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8AECE2-CEB7-4F70-8C34-00495982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D0524E6-94DA-4DB6-8EF5-745920F4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3C0683F-0BF2-4F76-8A16-0956082B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48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1D1721A-348A-44BC-BE70-D869E048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CE16D25-5D83-47ED-9376-7BEEB29C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B96663-98C3-4EB6-A1EA-F5589D2F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5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EBA72-B71D-4E42-9894-90F1E2E7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5DA476-7268-4DFD-8A0D-F2DB46F5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99B41F-9E95-4738-B4DE-EC0198605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F39E23-31F3-4B15-8972-19EC92CC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BFB216-099A-4278-BBE0-6A367F7C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970FCF-8AE1-4249-8377-5CF9F8F0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88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77890-4502-4EED-9DDD-E40DF85B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F6D8D97-1559-42F0-8F39-FB3D13A49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A2A53E1-41C4-4B9E-882D-C6D0CFAD8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839D0E-2E47-4265-A875-41FEBBE8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1BA61E-353B-4EA0-BA76-99D2099C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3A811D-1C02-40DE-B9E2-770741A6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70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B75AF3-B023-4396-91D0-F6A061AF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7D3BDA-BAC9-4C1B-A8E0-B12586DE2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D1CE54-96B8-4381-82E7-0146498F3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A397-BCC7-42B8-BA35-26982C036CE1}" type="datetimeFigureOut">
              <a:rPr lang="zh-CN" altLang="en-US" smtClean="0"/>
              <a:t>2018/4/27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2167D3-81DE-4C15-BDA4-0E15EE63D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365AB1-81AE-4991-86A0-DFFF0793F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CC68-BB46-4AA6-96CA-AAEEF865D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4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1EDF81F-4B38-47F3-B378-C65AB0F72376}"/>
              </a:ext>
            </a:extLst>
          </p:cNvPr>
          <p:cNvSpPr txBox="1"/>
          <p:nvPr/>
        </p:nvSpPr>
        <p:spPr>
          <a:xfrm>
            <a:off x="1355035" y="914400"/>
            <a:ext cx="3309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Approach </a:t>
            </a:r>
            <a:r>
              <a:rPr lang="zh-CN" altLang="zh-CN" dirty="0"/>
              <a:t>接近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修改意见：背景图不像学校，两张图片应该有明显的参照。</a:t>
            </a:r>
            <a:endParaRPr lang="en-US" altLang="zh-CN" dirty="0"/>
          </a:p>
          <a:p>
            <a:r>
              <a:rPr lang="zh-CN" altLang="en-US" dirty="0"/>
              <a:t>背景图参考  </a:t>
            </a:r>
            <a:endParaRPr lang="zh-CN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808CFDF-23A4-4F0F-9DF5-37A2F71E2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43" y="318053"/>
            <a:ext cx="4823790" cy="482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4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4F29298-7C4B-45A2-8603-B8877BED49F9}"/>
              </a:ext>
            </a:extLst>
          </p:cNvPr>
          <p:cNvSpPr txBox="1"/>
          <p:nvPr/>
        </p:nvSpPr>
        <p:spPr>
          <a:xfrm>
            <a:off x="715617" y="901148"/>
            <a:ext cx="4359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Evil </a:t>
            </a:r>
            <a:r>
              <a:rPr lang="zh-CN" altLang="zh-CN" dirty="0"/>
              <a:t>邪恶</a:t>
            </a:r>
            <a:endParaRPr lang="en-US" altLang="zh-CN" dirty="0"/>
          </a:p>
          <a:p>
            <a:r>
              <a:rPr lang="zh-CN" altLang="en-US" dirty="0"/>
              <a:t>图片的影子恐怖一点，图中小人多一点。做惊恐状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BA2B6CF-E84A-491E-93E4-A92671366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18" y="627024"/>
            <a:ext cx="3362077" cy="3314663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F86CBD99-846C-43ED-8640-4A3EE4553349}"/>
              </a:ext>
            </a:extLst>
          </p:cNvPr>
          <p:cNvSpPr txBox="1"/>
          <p:nvPr/>
        </p:nvSpPr>
        <p:spPr>
          <a:xfrm>
            <a:off x="7209183" y="3941687"/>
            <a:ext cx="31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这种的影子才可以突出邪恶</a:t>
            </a:r>
          </a:p>
        </p:txBody>
      </p:sp>
    </p:spTree>
    <p:extLst>
      <p:ext uri="{BB962C8B-B14F-4D97-AF65-F5344CB8AC3E}">
        <p14:creationId xmlns:p14="http://schemas.microsoft.com/office/powerpoint/2010/main" val="211153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08F2C86-1CB6-4868-90AC-13F8BE9396C9}"/>
              </a:ext>
            </a:extLst>
          </p:cNvPr>
          <p:cNvSpPr txBox="1"/>
          <p:nvPr/>
        </p:nvSpPr>
        <p:spPr>
          <a:xfrm>
            <a:off x="1060174" y="781878"/>
            <a:ext cx="4664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Experiment </a:t>
            </a:r>
            <a:r>
              <a:rPr lang="zh-CN" altLang="zh-CN" dirty="0"/>
              <a:t>实验</a:t>
            </a:r>
            <a:endParaRPr lang="en-US" altLang="zh-CN" dirty="0"/>
          </a:p>
          <a:p>
            <a:r>
              <a:rPr lang="zh-CN" altLang="en-US" dirty="0"/>
              <a:t>修改意见：乍一看像是一个人发现了一杯饮料。背景最好是个课堂。突出主题是在做实验。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02F4DF2-9B3B-4545-9721-4A29885DC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63" y="411106"/>
            <a:ext cx="4063391" cy="402837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8F9C58D-06F6-454D-AD2F-D2D25B38F849}"/>
              </a:ext>
            </a:extLst>
          </p:cNvPr>
          <p:cNvSpPr txBox="1"/>
          <p:nvPr/>
        </p:nvSpPr>
        <p:spPr>
          <a:xfrm>
            <a:off x="8030821" y="4797286"/>
            <a:ext cx="124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参考图片</a:t>
            </a:r>
          </a:p>
        </p:txBody>
      </p:sp>
    </p:spTree>
    <p:extLst>
      <p:ext uri="{BB962C8B-B14F-4D97-AF65-F5344CB8AC3E}">
        <p14:creationId xmlns:p14="http://schemas.microsoft.com/office/powerpoint/2010/main" val="252474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D3E049E-61E6-41EE-B265-9DFE7F597569}"/>
              </a:ext>
            </a:extLst>
          </p:cNvPr>
          <p:cNvSpPr/>
          <p:nvPr/>
        </p:nvSpPr>
        <p:spPr>
          <a:xfrm>
            <a:off x="862645" y="1017968"/>
            <a:ext cx="757130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Kill </a:t>
            </a:r>
            <a:r>
              <a:rPr lang="zh-CN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杀死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修改意见：第一张图苍蝇在乱飞，第二张再突出用苍蝇拍打死了苍蝇。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/>
              <a:t>Laboratory </a:t>
            </a:r>
            <a:r>
              <a:rPr lang="zh-CN" altLang="zh-CN" dirty="0"/>
              <a:t>实验室</a:t>
            </a:r>
          </a:p>
          <a:p>
            <a:r>
              <a:rPr lang="zh-CN" altLang="en-US" dirty="0"/>
              <a:t>修改意见：图片没有突出实验室，人物无需重点突出</a:t>
            </a:r>
            <a:endParaRPr lang="en-US" altLang="zh-CN" dirty="0"/>
          </a:p>
          <a:p>
            <a:r>
              <a:rPr lang="en-US" altLang="zh-CN" dirty="0"/>
              <a:t>Noise </a:t>
            </a:r>
            <a:r>
              <a:rPr lang="zh-CN" altLang="zh-CN" dirty="0"/>
              <a:t>噪音</a:t>
            </a:r>
          </a:p>
          <a:p>
            <a:r>
              <a:rPr lang="zh-CN" altLang="en-US" dirty="0"/>
              <a:t>修改意见：第一张应为小孩哭闹的图片，第二张为人们承受噪音的图片。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330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C73D527-421D-4F4F-9EE1-858C35C1B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51" y="1427921"/>
            <a:ext cx="4059405" cy="400215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785E653-363D-4B05-AC0F-723948789C7A}"/>
              </a:ext>
            </a:extLst>
          </p:cNvPr>
          <p:cNvSpPr/>
          <p:nvPr/>
        </p:nvSpPr>
        <p:spPr>
          <a:xfrm>
            <a:off x="209552" y="1243255"/>
            <a:ext cx="6370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Project</a:t>
            </a:r>
            <a:r>
              <a:rPr lang="zh-CN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项目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修改意见：第一张图为两个人商议做某件事情，第二张图为粉刷匠在刷墙，第二张图要突出粉刷匠的身份。</a:t>
            </a: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2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07A05C1-6E33-4924-8F20-4CC25F0C6390}"/>
              </a:ext>
            </a:extLst>
          </p:cNvPr>
          <p:cNvSpPr/>
          <p:nvPr/>
        </p:nvSpPr>
        <p:spPr>
          <a:xfrm>
            <a:off x="570746" y="1216751"/>
            <a:ext cx="4951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Scare </a:t>
            </a:r>
            <a:r>
              <a:rPr lang="zh-CN" altLang="zh-CN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吓坏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修改意见：突出看到恐怖的东西。</a:t>
            </a: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77FB547-844B-405C-ACED-ECFA53DD1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18" y="627024"/>
            <a:ext cx="3362077" cy="3314663"/>
          </a:xfrm>
          <a:prstGeom prst="rect">
            <a:avLst/>
          </a:prstGeom>
        </p:spPr>
      </p:pic>
      <p:sp>
        <p:nvSpPr>
          <p:cNvPr id="6" name="箭头: 右 5">
            <a:extLst>
              <a:ext uri="{FF2B5EF4-FFF2-40B4-BE49-F238E27FC236}">
                <a16:creationId xmlns:a16="http://schemas.microsoft.com/office/drawing/2014/main" id="{31AE4067-40D5-4F76-9A5C-C3281DF46435}"/>
              </a:ext>
            </a:extLst>
          </p:cNvPr>
          <p:cNvSpPr/>
          <p:nvPr/>
        </p:nvSpPr>
        <p:spPr>
          <a:xfrm>
            <a:off x="4068417" y="1863082"/>
            <a:ext cx="2888974" cy="111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59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186</Words>
  <Application>Microsoft Office PowerPoint</Application>
  <PresentationFormat>宽屏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宋体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229871792@qq.com</dc:creator>
  <cp:lastModifiedBy>229871792@qq.com</cp:lastModifiedBy>
  <cp:revision>12</cp:revision>
  <dcterms:created xsi:type="dcterms:W3CDTF">2018-04-27T02:41:17Z</dcterms:created>
  <dcterms:modified xsi:type="dcterms:W3CDTF">2018-04-27T06:36:21Z</dcterms:modified>
</cp:coreProperties>
</file>