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342" r:id="rId3"/>
    <p:sldId id="34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87A1-F402-448D-B3F4-8062019811B2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0FF5-3126-49ED-A5C7-B74A58162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5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1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751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6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71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9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4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8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2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3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6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1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9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33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6CF1-39F3-4CB5-8381-3A1C9DC3852B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B0D0D1-79BF-4AE1-898A-EADBF29E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6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402348"/>
            <a:ext cx="8142955" cy="164917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The Zack Files:</a:t>
            </a:r>
            <a:br>
              <a:rPr lang="en-US" altLang="zh-CN" b="1" dirty="0"/>
            </a:br>
            <a:r>
              <a:rPr lang="en-US" altLang="zh-CN" b="1" dirty="0"/>
              <a:t>The Boy Who Cried Bigfoot</a:t>
            </a:r>
            <a:endParaRPr lang="zh-CN" altLang="zh-C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529" y="2618014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Tutor: Ivo Ganchev</a:t>
            </a:r>
            <a:endParaRPr lang="en-US" dirty="0"/>
          </a:p>
          <a:p>
            <a:r>
              <a:rPr lang="en-US" altLang="zh-CN" dirty="0"/>
              <a:t>Associate Lecturer, University of London</a:t>
            </a:r>
            <a:endParaRPr lang="en-GB" dirty="0"/>
          </a:p>
          <a:p>
            <a:r>
              <a:rPr lang="en-GB" dirty="0"/>
              <a:t>Time: 30 mins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0DA72B-C29D-4EF8-BE7D-B7FA219B712D}"/>
              </a:ext>
            </a:extLst>
          </p:cNvPr>
          <p:cNvSpPr txBox="1">
            <a:spLocks/>
          </p:cNvSpPr>
          <p:nvPr/>
        </p:nvSpPr>
        <p:spPr>
          <a:xfrm>
            <a:off x="2589213" y="3930652"/>
            <a:ext cx="7001543" cy="1126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4600" b="1" dirty="0"/>
              <a:t>Book Club: Chapter 4</a:t>
            </a:r>
            <a:endParaRPr lang="zh-CN" altLang="zh-CN" sz="4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97E216-6EB8-4628-A24D-934E3B94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50" y="2346158"/>
            <a:ext cx="3124450" cy="45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Agreement</a:t>
            </a:r>
            <a:endParaRPr lang="zh-CN" altLang="zh-CN" dirty="0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FDC052A9-A442-4037-877C-23A26A54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255"/>
            <a:ext cx="5489987" cy="41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B0424C4-F4E9-4634-80F7-657741DA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781" y="1370255"/>
            <a:ext cx="57245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0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Feeling Embarrassed</a:t>
            </a:r>
            <a:endParaRPr lang="zh-CN" altLang="zh-CN" dirty="0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715D208E-1132-45DC-B754-F22C1B50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544"/>
            <a:ext cx="5542548" cy="41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8062F483-38C4-4D45-B814-6D7A78CE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56" y="1530627"/>
            <a:ext cx="3327550" cy="397682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0BEB728-2F30-4452-B933-D6730BF1A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348" y="1113182"/>
            <a:ext cx="4985146" cy="52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The Boy Who Cried Bigfoot</a:t>
            </a:r>
            <a:endParaRPr lang="zh-CN" altLang="zh-CN" dirty="0"/>
          </a:p>
        </p:txBody>
      </p:sp>
      <p:pic>
        <p:nvPicPr>
          <p:cNvPr id="9218" name="Picture 2" descr="Image result for the boy who cried wolf">
            <a:extLst>
              <a:ext uri="{FF2B5EF4-FFF2-40B4-BE49-F238E27FC236}">
                <a16:creationId xmlns:a16="http://schemas.microsoft.com/office/drawing/2014/main" id="{38E6AEB0-3738-45B9-BE19-DF565004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88" y="1588043"/>
            <a:ext cx="6075947" cy="406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6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1627480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The Boy Who Cried Bigfoot</a:t>
            </a:r>
            <a:endParaRPr lang="zh-CN" altLang="zh-CN" dirty="0"/>
          </a:p>
        </p:txBody>
      </p:sp>
      <p:pic>
        <p:nvPicPr>
          <p:cNvPr id="9218" name="Picture 2" descr="Image result for the boy who cried wolf">
            <a:extLst>
              <a:ext uri="{FF2B5EF4-FFF2-40B4-BE49-F238E27FC236}">
                <a16:creationId xmlns:a16="http://schemas.microsoft.com/office/drawing/2014/main" id="{38E6AEB0-3738-45B9-BE19-DF565004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9" y="2794710"/>
            <a:ext cx="6075947" cy="406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B056498-5407-40BE-9E13-8F2F95DD7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07" y="2794710"/>
            <a:ext cx="2813828" cy="40632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BF1E00-1266-4B94-9CF6-E79BD3D9E1BF}"/>
              </a:ext>
            </a:extLst>
          </p:cNvPr>
          <p:cNvSpPr txBox="1">
            <a:spLocks/>
          </p:cNvSpPr>
          <p:nvPr/>
        </p:nvSpPr>
        <p:spPr>
          <a:xfrm>
            <a:off x="7719051" y="2066239"/>
            <a:ext cx="57374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See you next week!</a:t>
            </a:r>
          </a:p>
        </p:txBody>
      </p:sp>
      <p:pic>
        <p:nvPicPr>
          <p:cNvPr id="6" name="Picture 4" descr="Image result for wave emoticon">
            <a:extLst>
              <a:ext uri="{FF2B5EF4-FFF2-40B4-BE49-F238E27FC236}">
                <a16:creationId xmlns:a16="http://schemas.microsoft.com/office/drawing/2014/main" id="{FA9C6205-2DCF-4034-9DD6-F26C2D42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378" y="29152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E7DD37-B40D-46B4-BD15-E39FB88E29D1}"/>
              </a:ext>
            </a:extLst>
          </p:cNvPr>
          <p:cNvSpPr txBox="1">
            <a:spLocks/>
          </p:cNvSpPr>
          <p:nvPr/>
        </p:nvSpPr>
        <p:spPr>
          <a:xfrm>
            <a:off x="8042693" y="1221673"/>
            <a:ext cx="536449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Read Chapter 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12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1663575" y="5753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 dirty="0"/>
              <a:t>Chapter 3: Recap</a:t>
            </a:r>
            <a:endParaRPr lang="zh-CN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87F239-094A-4887-979F-FEBC3D84C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87" y="1739229"/>
            <a:ext cx="84867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What</a:t>
            </a:r>
            <a:r>
              <a:rPr lang="en-GB" altLang="zh-CN" dirty="0"/>
              <a:t> clothes did they wear?</a:t>
            </a:r>
            <a:endParaRPr lang="zh-CN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22FD19-0F53-455D-BA05-BB176F47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70" y="1739379"/>
            <a:ext cx="3743325" cy="1914525"/>
          </a:xfrm>
          <a:prstGeom prst="rect">
            <a:avLst/>
          </a:prstGeom>
        </p:spPr>
      </p:pic>
      <p:pic>
        <p:nvPicPr>
          <p:cNvPr id="7" name="Picture 4" descr="Image result for animal mask">
            <a:extLst>
              <a:ext uri="{FF2B5EF4-FFF2-40B4-BE49-F238E27FC236}">
                <a16:creationId xmlns:a16="http://schemas.microsoft.com/office/drawing/2014/main" id="{724BE1C2-4F38-4302-BFA6-6C218218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02" y="1494543"/>
            <a:ext cx="30099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1E83291-4374-4AE7-B9F5-B70801B64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280" y="4931983"/>
            <a:ext cx="60102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1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/>
              <a:t>Powwow</a:t>
            </a:r>
            <a:endParaRPr lang="zh-CN" altLang="zh-CN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0DB3C4B-19ED-473D-ABB8-3DAFF17E3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33" y="-342703"/>
            <a:ext cx="7042484" cy="35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6DA7067-FFBA-4217-947F-1E16258E9913}"/>
              </a:ext>
            </a:extLst>
          </p:cNvPr>
          <p:cNvSpPr txBox="1">
            <a:spLocks/>
          </p:cNvSpPr>
          <p:nvPr/>
        </p:nvSpPr>
        <p:spPr>
          <a:xfrm>
            <a:off x="2024522" y="3861031"/>
            <a:ext cx="2575552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/>
              <a:t>Formal </a:t>
            </a:r>
            <a:br>
              <a:rPr lang="en-GB" altLang="zh-CN" dirty="0"/>
            </a:br>
            <a:r>
              <a:rPr lang="en-GB" altLang="zh-CN" dirty="0"/>
              <a:t>Meeting</a:t>
            </a:r>
            <a:endParaRPr lang="zh-CN" altLang="zh-CN" dirty="0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810FCE5E-84A0-452B-AB57-2E88700EC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33" y="3248963"/>
            <a:ext cx="7042484" cy="46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5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/>
              <a:t>Zack and Spencer’s Punishment</a:t>
            </a:r>
            <a:endParaRPr lang="zh-CN" altLang="zh-CN" dirty="0"/>
          </a:p>
        </p:txBody>
      </p:sp>
      <p:pic>
        <p:nvPicPr>
          <p:cNvPr id="2050" name="Picture 2" descr="Image result for wash dishes">
            <a:extLst>
              <a:ext uri="{FF2B5EF4-FFF2-40B4-BE49-F238E27FC236}">
                <a16:creationId xmlns:a16="http://schemas.microsoft.com/office/drawing/2014/main" id="{122C12E0-769E-4564-9D94-4CE86F39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19901"/>
            <a:ext cx="6063212" cy="40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ny dishes">
            <a:extLst>
              <a:ext uri="{FF2B5EF4-FFF2-40B4-BE49-F238E27FC236}">
                <a16:creationId xmlns:a16="http://schemas.microsoft.com/office/drawing/2014/main" id="{45DFA186-A5F1-4588-A739-53E9FABDE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7" y="1491890"/>
            <a:ext cx="5238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4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/>
              <a:t>Zack and Spencer’s Punishment</a:t>
            </a:r>
            <a:endParaRPr lang="zh-CN" altLang="zh-CN" dirty="0"/>
          </a:p>
        </p:txBody>
      </p:sp>
      <p:pic>
        <p:nvPicPr>
          <p:cNvPr id="3074" name="Picture 2" descr="Image result for time clock 7 pm">
            <a:extLst>
              <a:ext uri="{FF2B5EF4-FFF2-40B4-BE49-F238E27FC236}">
                <a16:creationId xmlns:a16="http://schemas.microsoft.com/office/drawing/2014/main" id="{2C4F8DC3-DBF9-457E-BD62-996399BC2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" y="1400175"/>
            <a:ext cx="20288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ime clock 12 pm">
            <a:extLst>
              <a:ext uri="{FF2B5EF4-FFF2-40B4-BE49-F238E27FC236}">
                <a16:creationId xmlns:a16="http://schemas.microsoft.com/office/drawing/2014/main" id="{6327BBA0-AF2A-4271-AFF8-E30ACCE11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14" y="1376908"/>
            <a:ext cx="3601164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right moonlight">
            <a:extLst>
              <a:ext uri="{FF2B5EF4-FFF2-40B4-BE49-F238E27FC236}">
                <a16:creationId xmlns:a16="http://schemas.microsoft.com/office/drawing/2014/main" id="{BD696C5C-306A-4C9F-800A-8DF524D68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08" y="1376908"/>
            <a:ext cx="8384334" cy="55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59E7030-DF56-4187-8200-FEAB6FE7E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86820"/>
            <a:ext cx="56292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5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Sounds and Actions</a:t>
            </a:r>
            <a:endParaRPr lang="zh-CN" altLang="zh-CN" dirty="0"/>
          </a:p>
        </p:txBody>
      </p:sp>
      <p:pic>
        <p:nvPicPr>
          <p:cNvPr id="4098" name="Picture 2" descr="Image result for loon makes sound">
            <a:extLst>
              <a:ext uri="{FF2B5EF4-FFF2-40B4-BE49-F238E27FC236}">
                <a16:creationId xmlns:a16="http://schemas.microsoft.com/office/drawing/2014/main" id="{7BD2F93D-965F-4147-9FA6-4E94C797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" y="1958070"/>
            <a:ext cx="6773779" cy="270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8947B6-3EAF-481F-B1C4-1E16434F4FC9}"/>
              </a:ext>
            </a:extLst>
          </p:cNvPr>
          <p:cNvSpPr txBox="1">
            <a:spLocks/>
          </p:cNvSpPr>
          <p:nvPr/>
        </p:nvSpPr>
        <p:spPr>
          <a:xfrm>
            <a:off x="2674227" y="1303027"/>
            <a:ext cx="2575552" cy="69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/>
              <a:t>loon</a:t>
            </a:r>
            <a:endParaRPr lang="zh-CN" altLang="zh-CN" dirty="0"/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C904CF28-6788-40DF-90FC-0A2BB5BE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79" y="2477164"/>
            <a:ext cx="5841115" cy="43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FA59DC-F59B-4E5C-99E9-F05E12649254}"/>
              </a:ext>
            </a:extLst>
          </p:cNvPr>
          <p:cNvSpPr txBox="1">
            <a:spLocks/>
          </p:cNvSpPr>
          <p:nvPr/>
        </p:nvSpPr>
        <p:spPr>
          <a:xfrm>
            <a:off x="8762998" y="1634854"/>
            <a:ext cx="2575552" cy="69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/>
              <a:t>swaying</a:t>
            </a:r>
            <a:endParaRPr lang="zh-CN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DD46F83-B649-48B9-9DF3-4D7EC5499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7225"/>
            <a:ext cx="620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Zack Senses Something Strange</a:t>
            </a:r>
            <a:endParaRPr lang="zh-CN" altLang="zh-C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8947B6-3EAF-481F-B1C4-1E16434F4FC9}"/>
              </a:ext>
            </a:extLst>
          </p:cNvPr>
          <p:cNvSpPr txBox="1">
            <a:spLocks/>
          </p:cNvSpPr>
          <p:nvPr/>
        </p:nvSpPr>
        <p:spPr>
          <a:xfrm>
            <a:off x="2674227" y="1769943"/>
            <a:ext cx="2575552" cy="69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zh-CN" dirty="0"/>
              <a:t>growl</a:t>
            </a:r>
            <a:endParaRPr lang="zh-CN" altLang="zh-CN" dirty="0"/>
          </a:p>
        </p:txBody>
      </p:sp>
      <p:pic>
        <p:nvPicPr>
          <p:cNvPr id="5122" name="Picture 2" descr="Image result for growl">
            <a:extLst>
              <a:ext uri="{FF2B5EF4-FFF2-40B4-BE49-F238E27FC236}">
                <a16:creationId xmlns:a16="http://schemas.microsoft.com/office/drawing/2014/main" id="{92135D3A-E5AB-48F0-8C17-5527BE138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96" y="2468880"/>
            <a:ext cx="3425783" cy="255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416FDCD-FF49-48FD-9781-79352F9F5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468880"/>
            <a:ext cx="69246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1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006C6-2995-4354-BCDA-2F3BFE9689B5}"/>
              </a:ext>
            </a:extLst>
          </p:cNvPr>
          <p:cNvSpPr txBox="1">
            <a:spLocks/>
          </p:cNvSpPr>
          <p:nvPr/>
        </p:nvSpPr>
        <p:spPr>
          <a:xfrm>
            <a:off x="2024522" y="628546"/>
            <a:ext cx="8142955" cy="164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Run, Run, Run!</a:t>
            </a:r>
            <a:endParaRPr lang="zh-CN" altLang="zh-CN" dirty="0"/>
          </a:p>
        </p:txBody>
      </p:sp>
      <p:pic>
        <p:nvPicPr>
          <p:cNvPr id="6146" name="Picture 2" descr="Image result for boys running animated scared">
            <a:extLst>
              <a:ext uri="{FF2B5EF4-FFF2-40B4-BE49-F238E27FC236}">
                <a16:creationId xmlns:a16="http://schemas.microsoft.com/office/drawing/2014/main" id="{193490E8-6EFE-45A3-801D-3A4DD4F9A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7" y="1453131"/>
            <a:ext cx="5049503" cy="407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6571E70-5000-4F47-A151-9CE4677B4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261" y="1418706"/>
            <a:ext cx="56102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23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1299</TotalTime>
  <Words>81</Words>
  <Application>Microsoft Office PowerPoint</Application>
  <PresentationFormat>宽屏</PresentationFormat>
  <Paragraphs>23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幼圆</vt:lpstr>
      <vt:lpstr>Arial</vt:lpstr>
      <vt:lpstr>Calibri</vt:lpstr>
      <vt:lpstr>Century Gothic</vt:lpstr>
      <vt:lpstr>Wingdings 3</vt:lpstr>
      <vt:lpstr>Wisp</vt:lpstr>
      <vt:lpstr>The Zack Files: The Boy Who Cried Bigfoot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Ivoslav Ganchev</dc:creator>
  <cp:lastModifiedBy>Ivo Fiasco</cp:lastModifiedBy>
  <cp:revision>82</cp:revision>
  <dcterms:created xsi:type="dcterms:W3CDTF">2015-07-23T15:14:30Z</dcterms:created>
  <dcterms:modified xsi:type="dcterms:W3CDTF">2018-04-24T21:29:04Z</dcterms:modified>
</cp:coreProperties>
</file>