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342" r:id="rId3"/>
    <p:sldId id="343" r:id="rId4"/>
    <p:sldId id="364" r:id="rId5"/>
    <p:sldId id="374" r:id="rId6"/>
    <p:sldId id="375" r:id="rId7"/>
    <p:sldId id="376" r:id="rId8"/>
    <p:sldId id="377" r:id="rId9"/>
    <p:sldId id="378" r:id="rId10"/>
    <p:sldId id="365" r:id="rId11"/>
    <p:sldId id="379" r:id="rId12"/>
    <p:sldId id="380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4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87A1-F402-448D-B3F4-8062019811B2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0FF5-3126-49ED-A5C7-B74A58162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1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51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6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71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2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1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3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6CF1-39F3-4CB5-8381-3A1C9DC3852B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402348"/>
            <a:ext cx="8142955" cy="164917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The Zack Files:</a:t>
            </a:r>
            <a:br>
              <a:rPr lang="en-US" altLang="zh-CN" b="1" dirty="0"/>
            </a:br>
            <a:r>
              <a:rPr lang="en-US" altLang="zh-CN" b="1" dirty="0"/>
              <a:t>The Boy Who Cried Bigfoot</a:t>
            </a:r>
            <a:endParaRPr lang="zh-CN" altLang="zh-C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529" y="2618014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Tutor: Ivo Ganchev</a:t>
            </a:r>
            <a:endParaRPr lang="en-US" dirty="0"/>
          </a:p>
          <a:p>
            <a:r>
              <a:rPr lang="en-US" altLang="zh-CN" dirty="0"/>
              <a:t>Associate Lecturer, University of London</a:t>
            </a:r>
            <a:endParaRPr lang="en-GB" dirty="0"/>
          </a:p>
          <a:p>
            <a:r>
              <a:rPr lang="en-GB" dirty="0"/>
              <a:t>Time: 30 mins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0DA72B-C29D-4EF8-BE7D-B7FA219B712D}"/>
              </a:ext>
            </a:extLst>
          </p:cNvPr>
          <p:cNvSpPr txBox="1">
            <a:spLocks/>
          </p:cNvSpPr>
          <p:nvPr/>
        </p:nvSpPr>
        <p:spPr>
          <a:xfrm>
            <a:off x="2589213" y="3930652"/>
            <a:ext cx="7001543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600" b="1" dirty="0"/>
              <a:t>Book Club: Chapter </a:t>
            </a:r>
            <a:r>
              <a:rPr lang="en-US" altLang="zh-CN" sz="4600" b="1" dirty="0" smtClean="0"/>
              <a:t>6</a:t>
            </a:r>
            <a:endParaRPr lang="zh-CN" altLang="zh-CN" sz="4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B97E216-6EB8-4628-A24D-934E3B94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50" y="2346158"/>
            <a:ext cx="3124450" cy="4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The Boys Are Brave</a:t>
            </a:r>
            <a:endParaRPr lang="zh-CN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4368801" y="1845916"/>
            <a:ext cx="7277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“If he’s not going to do anything, then we have to.” </a:t>
            </a:r>
            <a:endParaRPr lang="en-GB" sz="400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22" y="3495086"/>
            <a:ext cx="5600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4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482599" y="4507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The Boys in Action</a:t>
            </a:r>
            <a:endParaRPr lang="zh-CN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482599" y="1541116"/>
            <a:ext cx="96848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/>
              <a:t>We </a:t>
            </a:r>
            <a:r>
              <a:rPr lang="en-US" sz="4000"/>
              <a:t>hurried back to our teepee and got the camera. </a:t>
            </a:r>
            <a:r>
              <a:rPr lang="en-US" sz="4000" dirty="0"/>
              <a:t>Then we tried to find the best footprint to photograph. We crawled around on our hands and knees</a:t>
            </a:r>
            <a:r>
              <a:rPr lang="en-US" sz="4000" dirty="0" smtClean="0"/>
              <a:t>.</a:t>
            </a:r>
            <a:endParaRPr lang="en-GB" sz="4000"/>
          </a:p>
        </p:txBody>
      </p:sp>
      <p:pic>
        <p:nvPicPr>
          <p:cNvPr id="9218" name="Picture 2" descr="Image result for cra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284132"/>
            <a:ext cx="3860800" cy="25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amera ana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014977"/>
            <a:ext cx="4267200" cy="28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2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828799" y="488177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The Footprints Are Gone!</a:t>
            </a:r>
            <a:endParaRPr lang="zh-CN" altLang="zh-CN" sz="4000" dirty="0"/>
          </a:p>
        </p:txBody>
      </p:sp>
      <p:sp>
        <p:nvSpPr>
          <p:cNvPr id="2" name="Rectangle 1"/>
          <p:cNvSpPr/>
          <p:nvPr/>
        </p:nvSpPr>
        <p:spPr>
          <a:xfrm>
            <a:off x="482599" y="1541116"/>
            <a:ext cx="90170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“That’s weird,” said Spencer.</a:t>
            </a:r>
            <a:endParaRPr lang="en-GB" sz="3200"/>
          </a:p>
          <a:p>
            <a:r>
              <a:rPr lang="en-US" sz="3200"/>
              <a:t>“What?” I asked.</a:t>
            </a:r>
            <a:endParaRPr lang="en-GB" sz="3200"/>
          </a:p>
          <a:p>
            <a:r>
              <a:rPr lang="en-US" sz="3200"/>
              <a:t>“Not only can’t I find a good footprint, I can’t find any footprints at all.”</a:t>
            </a:r>
            <a:endParaRPr lang="en-GB" sz="3200"/>
          </a:p>
          <a:p>
            <a:r>
              <a:rPr lang="en-US" sz="3200"/>
              <a:t>“Me either. </a:t>
            </a:r>
            <a:r>
              <a:rPr lang="en-US" sz="3200" dirty="0"/>
              <a:t>What’s going on here?” I said. And then it hit me. “Oh no.”</a:t>
            </a:r>
            <a:endParaRPr lang="en-GB" sz="3200"/>
          </a:p>
          <a:p>
            <a:r>
              <a:rPr lang="en-US" sz="3200"/>
              <a:t>“What?”</a:t>
            </a:r>
            <a:endParaRPr lang="en-GB" sz="3200"/>
          </a:p>
          <a:p>
            <a:r>
              <a:rPr lang="en-US" sz="3200"/>
              <a:t>“Chief Herbie beat us over here and got rid of the footprints. </a:t>
            </a:r>
            <a:r>
              <a:rPr lang="en-US" sz="3200" dirty="0"/>
              <a:t>Now we have zero evidence!”</a:t>
            </a:r>
            <a:endParaRPr lang="en-GB" sz="3200"/>
          </a:p>
        </p:txBody>
      </p:sp>
      <p:pic>
        <p:nvPicPr>
          <p:cNvPr id="10242" name="Picture 2" descr="Image result for stom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59" y="1677770"/>
            <a:ext cx="2974992" cy="51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27480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Prepare for Next Class</a:t>
            </a:r>
            <a:endParaRPr lang="zh-CN" altLang="zh-C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CBF1E00-1266-4B94-9CF6-E79BD3D9E1BF}"/>
              </a:ext>
            </a:extLst>
          </p:cNvPr>
          <p:cNvSpPr txBox="1">
            <a:spLocks/>
          </p:cNvSpPr>
          <p:nvPr/>
        </p:nvSpPr>
        <p:spPr>
          <a:xfrm>
            <a:off x="7719051" y="2066239"/>
            <a:ext cx="57374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See you next week!</a:t>
            </a:r>
          </a:p>
        </p:txBody>
      </p:sp>
      <p:pic>
        <p:nvPicPr>
          <p:cNvPr id="6" name="Picture 4" descr="Image result for wave emoticon">
            <a:extLst>
              <a:ext uri="{FF2B5EF4-FFF2-40B4-BE49-F238E27FC236}">
                <a16:creationId xmlns:a16="http://schemas.microsoft.com/office/drawing/2014/main" xmlns="" id="{FA9C6205-2DCF-4034-9DD6-F26C2D42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78" y="29152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FE7DD37-B40D-46B4-BD15-E39FB88E29D1}"/>
              </a:ext>
            </a:extLst>
          </p:cNvPr>
          <p:cNvSpPr txBox="1">
            <a:spLocks/>
          </p:cNvSpPr>
          <p:nvPr/>
        </p:nvSpPr>
        <p:spPr>
          <a:xfrm>
            <a:off x="8042693" y="1221673"/>
            <a:ext cx="536449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Read Chapter </a:t>
            </a:r>
            <a:r>
              <a:rPr lang="en-US" altLang="zh-CN" dirty="0" smtClean="0"/>
              <a:t>7.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6392" y="1572196"/>
            <a:ext cx="7516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the boys give up or keep looking for evidence</a:t>
            </a:r>
            <a:r>
              <a:rPr lang="en-US" sz="32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320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20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20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lang="en-US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they solve this problem and what other ways to they have of proving that Bigfoot exists?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2211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63575" y="5753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/>
              <a:t>Chapter </a:t>
            </a:r>
            <a:r>
              <a:rPr lang="en-US" altLang="zh-CN" b="1" smtClean="0"/>
              <a:t>6: </a:t>
            </a:r>
            <a:r>
              <a:rPr lang="en-US" altLang="zh-CN" b="1" dirty="0"/>
              <a:t>Recap</a:t>
            </a:r>
            <a:endParaRPr lang="zh-CN" altLang="zh-CN" dirty="0"/>
          </a:p>
        </p:txBody>
      </p:sp>
      <p:pic>
        <p:nvPicPr>
          <p:cNvPr id="4" name="Picture 4" descr="Image result for white man native american clo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1569489"/>
            <a:ext cx="3183965" cy="50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yeti footprint photo neg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83" y="1569489"/>
            <a:ext cx="3604374" cy="50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5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779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Chief Herbie’s Response</a:t>
            </a:r>
            <a:endParaRPr lang="zh-CN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3" y="1656849"/>
            <a:ext cx="5038725" cy="4362450"/>
          </a:xfrm>
          <a:prstGeom prst="rect">
            <a:avLst/>
          </a:prstGeom>
        </p:spPr>
      </p:pic>
      <p:pic>
        <p:nvPicPr>
          <p:cNvPr id="1026" name="Picture 2" descr="Image result for nervo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2" y="71167"/>
            <a:ext cx="4251158" cy="31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842" y="3242530"/>
            <a:ext cx="4251158" cy="37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7358083" y="780946"/>
            <a:ext cx="2583573" cy="771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smtClean="0"/>
              <a:t>Nod</a:t>
            </a:r>
            <a:endParaRPr lang="zh-CN" altLang="zh-CN" dirty="0"/>
          </a:p>
        </p:txBody>
      </p:sp>
      <p:pic>
        <p:nvPicPr>
          <p:cNvPr id="2050" name="Picture 2" descr="Image result for head n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55" y="1572126"/>
            <a:ext cx="4020991" cy="34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176922" y="780946"/>
            <a:ext cx="2583573" cy="79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Success?</a:t>
            </a:r>
            <a:endParaRPr lang="zh-CN" altLang="zh-CN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125"/>
            <a:ext cx="6802458" cy="34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5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176922" y="780946"/>
            <a:ext cx="2583573" cy="79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Success?</a:t>
            </a:r>
            <a:endParaRPr lang="zh-CN" altLang="zh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864895" y="1572126"/>
            <a:ext cx="9757610" cy="5129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Chief </a:t>
            </a:r>
            <a:r>
              <a:rPr lang="en-US" dirty="0"/>
              <a:t>Herbie opened his desk drawer and placed the photo of the Bigfoot footprint carefully inside it</a:t>
            </a:r>
            <a:r>
              <a:rPr lang="en-US" dirty="0" smtClean="0"/>
              <a:t>. </a:t>
            </a:r>
            <a:r>
              <a:rPr lang="en-US" dirty="0"/>
              <a:t>Then he took out a key and locked the drawer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/>
          </a:p>
          <a:p>
            <a:r>
              <a:rPr lang="en-US"/>
              <a:t>“Our plan,” said Chief Herbie, “is to tell nobody about this at all. </a:t>
            </a:r>
            <a:r>
              <a:rPr lang="en-US" dirty="0"/>
              <a:t>Not a soul.”</a:t>
            </a:r>
            <a:endParaRPr lang="zh-CN" altLang="zh-CN" dirty="0"/>
          </a:p>
        </p:txBody>
      </p:sp>
      <p:pic>
        <p:nvPicPr>
          <p:cNvPr id="3074" name="Picture 2" descr="Image result for desk dra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26" y="3343942"/>
            <a:ext cx="1974015" cy="19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ey 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35" y="4006516"/>
            <a:ext cx="1632298" cy="10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4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176922" y="780946"/>
            <a:ext cx="4584825" cy="79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National Guard</a:t>
            </a:r>
            <a:endParaRPr lang="zh-CN" altLang="zh-CN" dirty="0"/>
          </a:p>
        </p:txBody>
      </p:sp>
      <p:pic>
        <p:nvPicPr>
          <p:cNvPr id="4098" name="Picture 2" descr="Image result for national 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6" y="1732548"/>
            <a:ext cx="6709026" cy="47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if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42" y="1732548"/>
            <a:ext cx="4448258" cy="48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4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948322" y="251558"/>
            <a:ext cx="4765299" cy="79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Chief Herbie</a:t>
            </a:r>
            <a:endParaRPr lang="zh-CN" altLang="zh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336884" y="1323473"/>
            <a:ext cx="11790154" cy="56668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Chief Herbie slowly shook his head.</a:t>
            </a:r>
            <a:endParaRPr lang="en-GB"/>
          </a:p>
          <a:p>
            <a:r>
              <a:rPr lang="en-US"/>
              <a:t>“Then what?” said Spencer.</a:t>
            </a:r>
            <a:endParaRPr lang="en-GB"/>
          </a:p>
          <a:p>
            <a:r>
              <a:rPr lang="en-US"/>
              <a:t>“Then nothing,” said </a:t>
            </a:r>
            <a:r>
              <a:rPr lang="en-US"/>
              <a:t>Chief </a:t>
            </a:r>
            <a:r>
              <a:rPr lang="en-US" smtClean="0"/>
              <a:t>Herbie.</a:t>
            </a:r>
            <a:endParaRPr lang="en-GB"/>
          </a:p>
          <a:p>
            <a:r>
              <a:rPr lang="en-US"/>
              <a:t>“Excuse me?” said Spencer. </a:t>
            </a:r>
            <a:r>
              <a:rPr lang="en-US" dirty="0"/>
              <a:t>I don’t understand.</a:t>
            </a:r>
            <a:endParaRPr lang="en-GB"/>
          </a:p>
          <a:p>
            <a:r>
              <a:rPr lang="en-US"/>
              <a:t>“What didn’t you understand?” said Chief Herbie.</a:t>
            </a:r>
            <a:endParaRPr lang="en-GB"/>
          </a:p>
          <a:p>
            <a:r>
              <a:rPr lang="en-US"/>
              <a:t>“It sounded just like you said nothing was going to be done about the Bigfoot.”</a:t>
            </a:r>
            <a:endParaRPr lang="en-GB"/>
          </a:p>
          <a:p>
            <a:r>
              <a:rPr lang="en-US"/>
              <a:t>“That’s correct,” said Chief Herbie.</a:t>
            </a:r>
            <a:endParaRPr lang="en-GB"/>
          </a:p>
          <a:p>
            <a:r>
              <a:rPr lang="en-US"/>
              <a:t>“Why not?” I asked.</a:t>
            </a:r>
            <a:endParaRPr lang="en-GB"/>
          </a:p>
          <a:p>
            <a:r>
              <a:rPr lang="en-US"/>
              <a:t>“Because,” said Chief Herbie, “all I need now is for there to be some big story about a Bigfoot here in the camp. </a:t>
            </a:r>
            <a:r>
              <a:rPr lang="en-US" dirty="0"/>
              <a:t>Every parent of every camper in this place is going to yank their kids out of Camp </a:t>
            </a:r>
            <a:r>
              <a:rPr lang="en-US" dirty="0" err="1"/>
              <a:t>Weno-wanna-getta-wedgee</a:t>
            </a:r>
            <a:r>
              <a:rPr lang="en-US" dirty="0" smtClean="0"/>
              <a:t>.”</a:t>
            </a:r>
            <a:br>
              <a:rPr lang="en-US" dirty="0" smtClean="0"/>
            </a:br>
            <a:endParaRPr lang="en-GB"/>
          </a:p>
          <a:p>
            <a:r>
              <a:rPr lang="en-US"/>
              <a:t>“And you’ll lose all the mney they paid you for the summer,” I said.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2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68922" y="581757"/>
            <a:ext cx="7678278" cy="1071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What kind of person is Chief Herbie?</a:t>
            </a:r>
            <a:endParaRPr lang="zh-CN" altLang="zh-CN" dirty="0"/>
          </a:p>
        </p:txBody>
      </p:sp>
      <p:pic>
        <p:nvPicPr>
          <p:cNvPr id="5122" name="Picture 2" descr="Image result for sel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22" y="1653672"/>
            <a:ext cx="7475078" cy="47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6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68922" y="581757"/>
            <a:ext cx="7678278" cy="1071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 smtClean="0"/>
              <a:t>Hopping mad!</a:t>
            </a:r>
            <a:endParaRPr lang="zh-CN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2" y="1653672"/>
            <a:ext cx="8286344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42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1349</TotalTime>
  <Words>359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DengXian</vt:lpstr>
      <vt:lpstr>幼圆</vt:lpstr>
      <vt:lpstr>Arial</vt:lpstr>
      <vt:lpstr>Calibri</vt:lpstr>
      <vt:lpstr>Century Gothic</vt:lpstr>
      <vt:lpstr>Times New Roman</vt:lpstr>
      <vt:lpstr>Wingdings 3</vt:lpstr>
      <vt:lpstr>Wisp</vt:lpstr>
      <vt:lpstr>The Zack Files: The Boy Who Cried Bigfoot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Ivoslav Ganchev</dc:creator>
  <cp:lastModifiedBy>Ivo Fiasco</cp:lastModifiedBy>
  <cp:revision>87</cp:revision>
  <dcterms:created xsi:type="dcterms:W3CDTF">2015-07-23T15:14:30Z</dcterms:created>
  <dcterms:modified xsi:type="dcterms:W3CDTF">2018-04-30T06:22:07Z</dcterms:modified>
</cp:coreProperties>
</file>