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阿斯顿发生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lyt</cp:lastModifiedBy>
  <cp:revision>2</cp:revision>
  <dcterms:created xsi:type="dcterms:W3CDTF">2018-09-13T04:05:53Z</dcterms:created>
  <dcterms:modified xsi:type="dcterms:W3CDTF">2018-09-13T04:06:00Z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