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12" autoAdjust="0"/>
  </p:normalViewPr>
  <p:slideViewPr>
    <p:cSldViewPr snapToGrid="0">
      <p:cViewPr varScale="1">
        <p:scale>
          <a:sx n="78" d="100"/>
          <a:sy n="78" d="100"/>
        </p:scale>
        <p:origin x="8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1DFEA-FDE2-46CE-94D0-B18367A68EFA}" type="datetimeFigureOut">
              <a:rPr lang="zh-CN" altLang="en-US" smtClean="0"/>
              <a:t>2018/9/26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804AD-32C1-4F98-A8F6-0C5BF2E054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6401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Draw a picture to have Ss guess what the word is. Then ask Ss to do the same to guess.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1804AD-32C1-4F98-A8F6-0C5BF2E054E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637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6EA8FA-76A0-426F-8DEA-A7E3A9E4CC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8C1A651-F9BE-4C79-9A37-86E4D23E86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849E9D9-4316-4025-9404-7D4D6DFF4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68A5-23BF-4945-BE73-FF60D779D965}" type="datetimeFigureOut">
              <a:rPr lang="zh-CN" altLang="en-US" smtClean="0"/>
              <a:t>2018/9/26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A7F4E4-FA03-454F-A701-CFF4E0F14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2A81F15-AA01-4F8B-8BEF-F1CAD1C9B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A95F-4898-4127-8A7A-E1958D6FBD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039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8E44BC-8CB5-4E10-A520-165C7E1BE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A5DCAFF-8F29-420B-B32C-13B91985EB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97FD20-099D-4B1E-884D-F5B4DDE7C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68A5-23BF-4945-BE73-FF60D779D965}" type="datetimeFigureOut">
              <a:rPr lang="zh-CN" altLang="en-US" smtClean="0"/>
              <a:t>2018/9/26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E40860-931C-498A-89D5-830F374F5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4BB97CE-1278-4DF5-8B41-73DED4B8C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A95F-4898-4127-8A7A-E1958D6FBD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82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DBB37FB-68F2-47BC-AF01-23BE2CD77D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E7D3E67-FD83-430A-AB2F-A1941BC644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C711660-BDD8-4D37-B0B4-7D1137530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68A5-23BF-4945-BE73-FF60D779D965}" type="datetimeFigureOut">
              <a:rPr lang="zh-CN" altLang="en-US" smtClean="0"/>
              <a:t>2018/9/26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325A0F-EBAB-403F-9C8F-1E44A785C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04F284C-C389-4507-95A5-4060485A0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A95F-4898-4127-8A7A-E1958D6FBD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6897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7C3C0C-D52F-4187-9554-A7F0D2225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D711C5-47B9-41C2-AE4B-3EFEB5575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433C947-46DA-4BAB-9347-4B26426B8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68A5-23BF-4945-BE73-FF60D779D965}" type="datetimeFigureOut">
              <a:rPr lang="zh-CN" altLang="en-US" smtClean="0"/>
              <a:t>2018/9/26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8B1BF22-E1EB-4B83-9C93-4BF6676D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EC81B38-9283-47CC-BA37-69B236029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A95F-4898-4127-8A7A-E1958D6FBD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018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39D20C-203B-49F2-8E4D-3702E65F6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63DB1F8-EA98-494C-AFDD-7CC307F28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F6A904A-DBD7-4811-9269-13B1F36B3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68A5-23BF-4945-BE73-FF60D779D965}" type="datetimeFigureOut">
              <a:rPr lang="zh-CN" altLang="en-US" smtClean="0"/>
              <a:t>2018/9/26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539DF98-2D9A-4D7B-ABF2-F2D4DFF4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F54842-BD7C-4232-8E07-7DD5FBBB1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A95F-4898-4127-8A7A-E1958D6FBD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2334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C75E43-CE44-4813-842D-6AE498FE1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005B186-4C42-41E5-AE17-EFF172D4FC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0B7BD1E-8D7A-47DF-8ABB-BB2BA6A456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65F7203-BA04-4A63-9A58-291312357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68A5-23BF-4945-BE73-FF60D779D965}" type="datetimeFigureOut">
              <a:rPr lang="zh-CN" altLang="en-US" smtClean="0"/>
              <a:t>2018/9/26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8ABDA74-9D6B-485D-872B-AFC58C8BC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DAEB6E5-494E-47AA-9BA2-3265D4D32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A95F-4898-4127-8A7A-E1958D6FBD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6264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605DC6-3BF7-4E7E-965D-88F13C005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E1772A0-ACAF-4302-AB22-BD512079F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FCF8C78-EE15-4579-B1EC-7E7BECB9C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1CBFE0A-6B78-4F94-AAA9-5E0C311F4E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0C994BB-A162-4CC4-9E50-F04F069EEB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BE12F64-54F1-4096-8453-D84FBE772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68A5-23BF-4945-BE73-FF60D779D965}" type="datetimeFigureOut">
              <a:rPr lang="zh-CN" altLang="en-US" smtClean="0"/>
              <a:t>2018/9/26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1BD13C6-4A8B-46EF-B6B8-651E22128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28D834D-6C2B-4049-A4B5-B06471755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A95F-4898-4127-8A7A-E1958D6FBD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318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82DB86-4E08-4B72-943D-F704EC657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16F6B39-FED3-4068-9540-EB87CD43F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68A5-23BF-4945-BE73-FF60D779D965}" type="datetimeFigureOut">
              <a:rPr lang="zh-CN" altLang="en-US" smtClean="0"/>
              <a:t>2018/9/26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5C141B3-85AA-4459-AFEB-D2F863E06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AD1975F-2000-49FB-A98A-B820FAC27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A95F-4898-4127-8A7A-E1958D6FBD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291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1444852-87D0-43DD-9199-B3D17CD55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68A5-23BF-4945-BE73-FF60D779D965}" type="datetimeFigureOut">
              <a:rPr lang="zh-CN" altLang="en-US" smtClean="0"/>
              <a:t>2018/9/26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72DC8FF-DC6C-42DE-98F6-ECEAE9C2B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D875379-B8EF-4900-87D5-4376ADDC7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A95F-4898-4127-8A7A-E1958D6FBD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1488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0CF2E5-250B-4D04-BAE5-1991F65DB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62FC561-5708-41E1-A299-5A7972C2A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28D17E5-E080-48BC-B9EE-1FE7BDE8CB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FD8334D-F14E-42CE-97B3-799EE5276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68A5-23BF-4945-BE73-FF60D779D965}" type="datetimeFigureOut">
              <a:rPr lang="zh-CN" altLang="en-US" smtClean="0"/>
              <a:t>2018/9/26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44CB486-26A0-406F-B1CF-85334580D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6C4D99D-57FD-4897-A211-65B0F48F1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A95F-4898-4127-8A7A-E1958D6FBD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1530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922FA7-015B-4B55-88A0-3AF30537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AD474B7-43F5-428E-ACDC-DAD74250A7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9BE4B19-8D29-4B8A-BC18-58E8637E8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8BB98F1-F5F6-4E05-9EF6-6FFC0D8F5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168A5-23BF-4945-BE73-FF60D779D965}" type="datetimeFigureOut">
              <a:rPr lang="zh-CN" altLang="en-US" smtClean="0"/>
              <a:t>2018/9/26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C7DA62B-75D2-4DD1-90BF-4F5ECF6B5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ECF4AF2-675D-4678-A87D-1000CC3D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FA95F-4898-4127-8A7A-E1958D6FBD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6726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5D01DE5-E90D-435C-9FE1-888B20F80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563AD47-38FC-41B9-B58C-0BE3AB650B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817350C-BD3C-4AD8-AAC9-632B3A3816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68A5-23BF-4945-BE73-FF60D779D965}" type="datetimeFigureOut">
              <a:rPr lang="zh-CN" altLang="en-US" smtClean="0"/>
              <a:t>2018/9/26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FCC542F-7F56-47B1-AD78-B0D476C132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9988E8B-E729-4980-A1C6-F2F43482DF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FA95F-4898-4127-8A7A-E1958D6FBD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197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16388CBB-2910-4F6B-8958-310F9EDCA209}"/>
              </a:ext>
            </a:extLst>
          </p:cNvPr>
          <p:cNvSpPr/>
          <p:nvPr/>
        </p:nvSpPr>
        <p:spPr>
          <a:xfrm>
            <a:off x="2209800" y="223935"/>
            <a:ext cx="7772400" cy="10730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5400" dirty="0">
                <a:latin typeface="Aharoni" panose="02010803020104030203" pitchFamily="2" charset="-79"/>
                <a:cs typeface="Aharoni" panose="02010803020104030203" pitchFamily="2" charset="-79"/>
              </a:rPr>
              <a:t>Guess what it is!</a:t>
            </a:r>
            <a:endParaRPr lang="zh-CN" altLang="en-US" sz="5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2F80384E-9981-4CCC-86C2-402097B565A6}"/>
              </a:ext>
            </a:extLst>
          </p:cNvPr>
          <p:cNvCxnSpPr/>
          <p:nvPr/>
        </p:nvCxnSpPr>
        <p:spPr>
          <a:xfrm>
            <a:off x="0" y="1418253"/>
            <a:ext cx="12192000" cy="0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4A5D6A29-74AB-43BA-B199-76B9B2930BE4}"/>
              </a:ext>
            </a:extLst>
          </p:cNvPr>
          <p:cNvCxnSpPr/>
          <p:nvPr/>
        </p:nvCxnSpPr>
        <p:spPr>
          <a:xfrm>
            <a:off x="3760237" y="1418252"/>
            <a:ext cx="0" cy="5439747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57E31331-C515-4CE8-B7B7-45062E8FE68D}"/>
              </a:ext>
            </a:extLst>
          </p:cNvPr>
          <p:cNvCxnSpPr/>
          <p:nvPr/>
        </p:nvCxnSpPr>
        <p:spPr>
          <a:xfrm>
            <a:off x="8332237" y="1418253"/>
            <a:ext cx="0" cy="5439747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117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28</Words>
  <Application>Microsoft Office PowerPoint</Application>
  <PresentationFormat>宽屏</PresentationFormat>
  <Paragraphs>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Aharoni</vt:lpstr>
      <vt:lpstr>Arial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dazhao</dc:creator>
  <cp:lastModifiedBy>dazhao</cp:lastModifiedBy>
  <cp:revision>2</cp:revision>
  <dcterms:created xsi:type="dcterms:W3CDTF">2018-09-26T03:14:45Z</dcterms:created>
  <dcterms:modified xsi:type="dcterms:W3CDTF">2018-09-26T03:26:08Z</dcterms:modified>
</cp:coreProperties>
</file>